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Lst>
  <p:sldSz cx="12192000" cy="6858000"/>
  <p:notesSz cx="7102475" cy="9388475"/>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howGuides="1">
      <p:cViewPr varScale="1">
        <p:scale>
          <a:sx n="104" d="100"/>
          <a:sy n="104" d="100"/>
        </p:scale>
        <p:origin x="756" y="10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30A36BC-BE9F-9B3C-656C-C53042632FBA}"/>
              </a:ext>
            </a:extLst>
          </p:cNvPr>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s-MX"/>
          </a:p>
        </p:txBody>
      </p:sp>
      <p:sp>
        <p:nvSpPr>
          <p:cNvPr id="3" name="Subtítulo 2">
            <a:extLst>
              <a:ext uri="{FF2B5EF4-FFF2-40B4-BE49-F238E27FC236}">
                <a16:creationId xmlns:a16="http://schemas.microsoft.com/office/drawing/2014/main" id="{1534F697-8659-95DC-936A-ACA6059B502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s-MX"/>
          </a:p>
        </p:txBody>
      </p:sp>
      <p:sp>
        <p:nvSpPr>
          <p:cNvPr id="4" name="Marcador de fecha 3">
            <a:extLst>
              <a:ext uri="{FF2B5EF4-FFF2-40B4-BE49-F238E27FC236}">
                <a16:creationId xmlns:a16="http://schemas.microsoft.com/office/drawing/2014/main" id="{6BD725CE-40F1-63AC-CC49-9E34DD5991FB}"/>
              </a:ext>
            </a:extLst>
          </p:cNvPr>
          <p:cNvSpPr>
            <a:spLocks noGrp="1"/>
          </p:cNvSpPr>
          <p:nvPr>
            <p:ph type="dt" sz="half" idx="10"/>
          </p:nvPr>
        </p:nvSpPr>
        <p:spPr/>
        <p:txBody>
          <a:bodyPr/>
          <a:lstStyle/>
          <a:p>
            <a:fld id="{76ABF104-EFF4-4344-8216-B805D9A7EE34}" type="datetimeFigureOut">
              <a:rPr lang="es-MX" smtClean="0"/>
              <a:t>22/11/2023</a:t>
            </a:fld>
            <a:endParaRPr lang="es-MX"/>
          </a:p>
        </p:txBody>
      </p:sp>
      <p:sp>
        <p:nvSpPr>
          <p:cNvPr id="5" name="Marcador de pie de página 4">
            <a:extLst>
              <a:ext uri="{FF2B5EF4-FFF2-40B4-BE49-F238E27FC236}">
                <a16:creationId xmlns:a16="http://schemas.microsoft.com/office/drawing/2014/main" id="{B3B795A5-61F8-A65F-9F4A-975E413CB344}"/>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1B63237F-10B6-25C4-CB23-A2C3ED358091}"/>
              </a:ext>
            </a:extLst>
          </p:cNvPr>
          <p:cNvSpPr>
            <a:spLocks noGrp="1"/>
          </p:cNvSpPr>
          <p:nvPr>
            <p:ph type="sldNum" sz="quarter" idx="12"/>
          </p:nvPr>
        </p:nvSpPr>
        <p:spPr/>
        <p:txBody>
          <a:bodyPr/>
          <a:lstStyle/>
          <a:p>
            <a:fld id="{A13DA6ED-68C6-4FA8-855C-5DEC78F05BB1}" type="slidenum">
              <a:rPr lang="es-MX" smtClean="0"/>
              <a:t>‹Nº›</a:t>
            </a:fld>
            <a:endParaRPr lang="es-MX"/>
          </a:p>
        </p:txBody>
      </p:sp>
    </p:spTree>
    <p:extLst>
      <p:ext uri="{BB962C8B-B14F-4D97-AF65-F5344CB8AC3E}">
        <p14:creationId xmlns:p14="http://schemas.microsoft.com/office/powerpoint/2010/main" val="31968360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AA19DC5-F2A0-C3CA-8FAC-5CB103647952}"/>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texto vertical 2">
            <a:extLst>
              <a:ext uri="{FF2B5EF4-FFF2-40B4-BE49-F238E27FC236}">
                <a16:creationId xmlns:a16="http://schemas.microsoft.com/office/drawing/2014/main" id="{0797FE23-2394-2E2E-95EA-1311E26D2C08}"/>
              </a:ext>
            </a:extLst>
          </p:cNvPr>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a:extLst>
              <a:ext uri="{FF2B5EF4-FFF2-40B4-BE49-F238E27FC236}">
                <a16:creationId xmlns:a16="http://schemas.microsoft.com/office/drawing/2014/main" id="{A70C2E8F-300E-6562-2E20-15B454E5277F}"/>
              </a:ext>
            </a:extLst>
          </p:cNvPr>
          <p:cNvSpPr>
            <a:spLocks noGrp="1"/>
          </p:cNvSpPr>
          <p:nvPr>
            <p:ph type="dt" sz="half" idx="10"/>
          </p:nvPr>
        </p:nvSpPr>
        <p:spPr/>
        <p:txBody>
          <a:bodyPr/>
          <a:lstStyle/>
          <a:p>
            <a:fld id="{76ABF104-EFF4-4344-8216-B805D9A7EE34}" type="datetimeFigureOut">
              <a:rPr lang="es-MX" smtClean="0"/>
              <a:t>22/11/2023</a:t>
            </a:fld>
            <a:endParaRPr lang="es-MX"/>
          </a:p>
        </p:txBody>
      </p:sp>
      <p:sp>
        <p:nvSpPr>
          <p:cNvPr id="5" name="Marcador de pie de página 4">
            <a:extLst>
              <a:ext uri="{FF2B5EF4-FFF2-40B4-BE49-F238E27FC236}">
                <a16:creationId xmlns:a16="http://schemas.microsoft.com/office/drawing/2014/main" id="{8B296698-B4D4-7127-792A-A641A2E2033C}"/>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3CF0E84F-07AF-A89D-E770-5A4FE654A581}"/>
              </a:ext>
            </a:extLst>
          </p:cNvPr>
          <p:cNvSpPr>
            <a:spLocks noGrp="1"/>
          </p:cNvSpPr>
          <p:nvPr>
            <p:ph type="sldNum" sz="quarter" idx="12"/>
          </p:nvPr>
        </p:nvSpPr>
        <p:spPr/>
        <p:txBody>
          <a:bodyPr/>
          <a:lstStyle/>
          <a:p>
            <a:fld id="{A13DA6ED-68C6-4FA8-855C-5DEC78F05BB1}" type="slidenum">
              <a:rPr lang="es-MX" smtClean="0"/>
              <a:t>‹Nº›</a:t>
            </a:fld>
            <a:endParaRPr lang="es-MX"/>
          </a:p>
        </p:txBody>
      </p:sp>
    </p:spTree>
    <p:extLst>
      <p:ext uri="{BB962C8B-B14F-4D97-AF65-F5344CB8AC3E}">
        <p14:creationId xmlns:p14="http://schemas.microsoft.com/office/powerpoint/2010/main" val="27141440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7B5D71DF-87FC-6FC2-E8A2-A00074F86404}"/>
              </a:ext>
            </a:extLst>
          </p:cNvPr>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s-MX"/>
          </a:p>
        </p:txBody>
      </p:sp>
      <p:sp>
        <p:nvSpPr>
          <p:cNvPr id="3" name="Marcador de texto vertical 2">
            <a:extLst>
              <a:ext uri="{FF2B5EF4-FFF2-40B4-BE49-F238E27FC236}">
                <a16:creationId xmlns:a16="http://schemas.microsoft.com/office/drawing/2014/main" id="{B45F8486-1222-ACBA-E848-82416612F38F}"/>
              </a:ext>
            </a:extLst>
          </p:cNvPr>
          <p:cNvSpPr>
            <a:spLocks noGrp="1"/>
          </p:cNvSpPr>
          <p:nvPr>
            <p:ph type="body" orient="vert" idx="1"/>
          </p:nvPr>
        </p:nvSpPr>
        <p:spPr>
          <a:xfrm>
            <a:off x="838200" y="365125"/>
            <a:ext cx="7734300" cy="5811838"/>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a:extLst>
              <a:ext uri="{FF2B5EF4-FFF2-40B4-BE49-F238E27FC236}">
                <a16:creationId xmlns:a16="http://schemas.microsoft.com/office/drawing/2014/main" id="{30D01A53-8FB4-B028-1BA4-AD239787C485}"/>
              </a:ext>
            </a:extLst>
          </p:cNvPr>
          <p:cNvSpPr>
            <a:spLocks noGrp="1"/>
          </p:cNvSpPr>
          <p:nvPr>
            <p:ph type="dt" sz="half" idx="10"/>
          </p:nvPr>
        </p:nvSpPr>
        <p:spPr/>
        <p:txBody>
          <a:bodyPr/>
          <a:lstStyle/>
          <a:p>
            <a:fld id="{76ABF104-EFF4-4344-8216-B805D9A7EE34}" type="datetimeFigureOut">
              <a:rPr lang="es-MX" smtClean="0"/>
              <a:t>22/11/2023</a:t>
            </a:fld>
            <a:endParaRPr lang="es-MX"/>
          </a:p>
        </p:txBody>
      </p:sp>
      <p:sp>
        <p:nvSpPr>
          <p:cNvPr id="5" name="Marcador de pie de página 4">
            <a:extLst>
              <a:ext uri="{FF2B5EF4-FFF2-40B4-BE49-F238E27FC236}">
                <a16:creationId xmlns:a16="http://schemas.microsoft.com/office/drawing/2014/main" id="{3168CA13-6AF8-9D8C-3E44-C82ED154A0A6}"/>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C49E624D-F778-3D08-D56B-3D46844A286B}"/>
              </a:ext>
            </a:extLst>
          </p:cNvPr>
          <p:cNvSpPr>
            <a:spLocks noGrp="1"/>
          </p:cNvSpPr>
          <p:nvPr>
            <p:ph type="sldNum" sz="quarter" idx="12"/>
          </p:nvPr>
        </p:nvSpPr>
        <p:spPr/>
        <p:txBody>
          <a:bodyPr/>
          <a:lstStyle/>
          <a:p>
            <a:fld id="{A13DA6ED-68C6-4FA8-855C-5DEC78F05BB1}" type="slidenum">
              <a:rPr lang="es-MX" smtClean="0"/>
              <a:t>‹Nº›</a:t>
            </a:fld>
            <a:endParaRPr lang="es-MX"/>
          </a:p>
        </p:txBody>
      </p:sp>
    </p:spTree>
    <p:extLst>
      <p:ext uri="{BB962C8B-B14F-4D97-AF65-F5344CB8AC3E}">
        <p14:creationId xmlns:p14="http://schemas.microsoft.com/office/powerpoint/2010/main" val="21601816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810F385-267F-D492-BD55-A7E890DEB18C}"/>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contenido 2">
            <a:extLst>
              <a:ext uri="{FF2B5EF4-FFF2-40B4-BE49-F238E27FC236}">
                <a16:creationId xmlns:a16="http://schemas.microsoft.com/office/drawing/2014/main" id="{89F9CE41-2921-8C14-2F89-21D883B2A59D}"/>
              </a:ext>
            </a:extLst>
          </p:cNvPr>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a:extLst>
              <a:ext uri="{FF2B5EF4-FFF2-40B4-BE49-F238E27FC236}">
                <a16:creationId xmlns:a16="http://schemas.microsoft.com/office/drawing/2014/main" id="{25589445-2D9C-B1BD-0802-BDEC0AEB6218}"/>
              </a:ext>
            </a:extLst>
          </p:cNvPr>
          <p:cNvSpPr>
            <a:spLocks noGrp="1"/>
          </p:cNvSpPr>
          <p:nvPr>
            <p:ph type="dt" sz="half" idx="10"/>
          </p:nvPr>
        </p:nvSpPr>
        <p:spPr/>
        <p:txBody>
          <a:bodyPr/>
          <a:lstStyle/>
          <a:p>
            <a:fld id="{76ABF104-EFF4-4344-8216-B805D9A7EE34}" type="datetimeFigureOut">
              <a:rPr lang="es-MX" smtClean="0"/>
              <a:t>22/11/2023</a:t>
            </a:fld>
            <a:endParaRPr lang="es-MX"/>
          </a:p>
        </p:txBody>
      </p:sp>
      <p:sp>
        <p:nvSpPr>
          <p:cNvPr id="5" name="Marcador de pie de página 4">
            <a:extLst>
              <a:ext uri="{FF2B5EF4-FFF2-40B4-BE49-F238E27FC236}">
                <a16:creationId xmlns:a16="http://schemas.microsoft.com/office/drawing/2014/main" id="{0DC1A7E7-7EC5-CBE8-F07E-D9A1D7F201D1}"/>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88BC03E7-6C73-2A98-5C53-5B0F0D72F02B}"/>
              </a:ext>
            </a:extLst>
          </p:cNvPr>
          <p:cNvSpPr>
            <a:spLocks noGrp="1"/>
          </p:cNvSpPr>
          <p:nvPr>
            <p:ph type="sldNum" sz="quarter" idx="12"/>
          </p:nvPr>
        </p:nvSpPr>
        <p:spPr/>
        <p:txBody>
          <a:bodyPr/>
          <a:lstStyle/>
          <a:p>
            <a:fld id="{A13DA6ED-68C6-4FA8-855C-5DEC78F05BB1}" type="slidenum">
              <a:rPr lang="es-MX" smtClean="0"/>
              <a:t>‹Nº›</a:t>
            </a:fld>
            <a:endParaRPr lang="es-MX"/>
          </a:p>
        </p:txBody>
      </p:sp>
    </p:spTree>
    <p:extLst>
      <p:ext uri="{BB962C8B-B14F-4D97-AF65-F5344CB8AC3E}">
        <p14:creationId xmlns:p14="http://schemas.microsoft.com/office/powerpoint/2010/main" val="11447699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17B32F0-3BA4-D2A7-436B-C69A2147C711}"/>
              </a:ext>
            </a:extLst>
          </p:cNvPr>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s-MX"/>
          </a:p>
        </p:txBody>
      </p:sp>
      <p:sp>
        <p:nvSpPr>
          <p:cNvPr id="3" name="Marcador de texto 2">
            <a:extLst>
              <a:ext uri="{FF2B5EF4-FFF2-40B4-BE49-F238E27FC236}">
                <a16:creationId xmlns:a16="http://schemas.microsoft.com/office/drawing/2014/main" id="{065D94E7-070D-4253-D499-A40883B13EA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los estilos de texto del patrón</a:t>
            </a:r>
          </a:p>
        </p:txBody>
      </p:sp>
      <p:sp>
        <p:nvSpPr>
          <p:cNvPr id="4" name="Marcador de fecha 3">
            <a:extLst>
              <a:ext uri="{FF2B5EF4-FFF2-40B4-BE49-F238E27FC236}">
                <a16:creationId xmlns:a16="http://schemas.microsoft.com/office/drawing/2014/main" id="{DBF7C5FA-2EBD-B8F8-FBA4-BF5B511B98DA}"/>
              </a:ext>
            </a:extLst>
          </p:cNvPr>
          <p:cNvSpPr>
            <a:spLocks noGrp="1"/>
          </p:cNvSpPr>
          <p:nvPr>
            <p:ph type="dt" sz="half" idx="10"/>
          </p:nvPr>
        </p:nvSpPr>
        <p:spPr/>
        <p:txBody>
          <a:bodyPr/>
          <a:lstStyle/>
          <a:p>
            <a:fld id="{76ABF104-EFF4-4344-8216-B805D9A7EE34}" type="datetimeFigureOut">
              <a:rPr lang="es-MX" smtClean="0"/>
              <a:t>22/11/2023</a:t>
            </a:fld>
            <a:endParaRPr lang="es-MX"/>
          </a:p>
        </p:txBody>
      </p:sp>
      <p:sp>
        <p:nvSpPr>
          <p:cNvPr id="5" name="Marcador de pie de página 4">
            <a:extLst>
              <a:ext uri="{FF2B5EF4-FFF2-40B4-BE49-F238E27FC236}">
                <a16:creationId xmlns:a16="http://schemas.microsoft.com/office/drawing/2014/main" id="{0407F318-E795-A343-D2E8-2685006B8798}"/>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18218C1E-1D52-0F08-6792-2B0B013B80D8}"/>
              </a:ext>
            </a:extLst>
          </p:cNvPr>
          <p:cNvSpPr>
            <a:spLocks noGrp="1"/>
          </p:cNvSpPr>
          <p:nvPr>
            <p:ph type="sldNum" sz="quarter" idx="12"/>
          </p:nvPr>
        </p:nvSpPr>
        <p:spPr/>
        <p:txBody>
          <a:bodyPr/>
          <a:lstStyle/>
          <a:p>
            <a:fld id="{A13DA6ED-68C6-4FA8-855C-5DEC78F05BB1}" type="slidenum">
              <a:rPr lang="es-MX" smtClean="0"/>
              <a:t>‹Nº›</a:t>
            </a:fld>
            <a:endParaRPr lang="es-MX"/>
          </a:p>
        </p:txBody>
      </p:sp>
    </p:spTree>
    <p:extLst>
      <p:ext uri="{BB962C8B-B14F-4D97-AF65-F5344CB8AC3E}">
        <p14:creationId xmlns:p14="http://schemas.microsoft.com/office/powerpoint/2010/main" val="31411935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AADB1B7-B46D-4925-B362-6491B3C7AE2C}"/>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contenido 2">
            <a:extLst>
              <a:ext uri="{FF2B5EF4-FFF2-40B4-BE49-F238E27FC236}">
                <a16:creationId xmlns:a16="http://schemas.microsoft.com/office/drawing/2014/main" id="{4DC16320-784C-B3D6-CD98-BB7E34B5B0CD}"/>
              </a:ext>
            </a:extLst>
          </p:cNvPr>
          <p:cNvSpPr>
            <a:spLocks noGrp="1"/>
          </p:cNvSpPr>
          <p:nvPr>
            <p:ph sz="half" idx="1"/>
          </p:nvPr>
        </p:nvSpPr>
        <p:spPr>
          <a:xfrm>
            <a:off x="838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contenido 3">
            <a:extLst>
              <a:ext uri="{FF2B5EF4-FFF2-40B4-BE49-F238E27FC236}">
                <a16:creationId xmlns:a16="http://schemas.microsoft.com/office/drawing/2014/main" id="{8DD26012-4DB3-F28F-68D9-1C0FC9ACAEC7}"/>
              </a:ext>
            </a:extLst>
          </p:cNvPr>
          <p:cNvSpPr>
            <a:spLocks noGrp="1"/>
          </p:cNvSpPr>
          <p:nvPr>
            <p:ph sz="half" idx="2"/>
          </p:nvPr>
        </p:nvSpPr>
        <p:spPr>
          <a:xfrm>
            <a:off x="6172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5" name="Marcador de fecha 4">
            <a:extLst>
              <a:ext uri="{FF2B5EF4-FFF2-40B4-BE49-F238E27FC236}">
                <a16:creationId xmlns:a16="http://schemas.microsoft.com/office/drawing/2014/main" id="{50AA6CB0-A96F-2D3D-FFCA-6A5F47A7F4F4}"/>
              </a:ext>
            </a:extLst>
          </p:cNvPr>
          <p:cNvSpPr>
            <a:spLocks noGrp="1"/>
          </p:cNvSpPr>
          <p:nvPr>
            <p:ph type="dt" sz="half" idx="10"/>
          </p:nvPr>
        </p:nvSpPr>
        <p:spPr/>
        <p:txBody>
          <a:bodyPr/>
          <a:lstStyle/>
          <a:p>
            <a:fld id="{76ABF104-EFF4-4344-8216-B805D9A7EE34}" type="datetimeFigureOut">
              <a:rPr lang="es-MX" smtClean="0"/>
              <a:t>22/11/2023</a:t>
            </a:fld>
            <a:endParaRPr lang="es-MX"/>
          </a:p>
        </p:txBody>
      </p:sp>
      <p:sp>
        <p:nvSpPr>
          <p:cNvPr id="6" name="Marcador de pie de página 5">
            <a:extLst>
              <a:ext uri="{FF2B5EF4-FFF2-40B4-BE49-F238E27FC236}">
                <a16:creationId xmlns:a16="http://schemas.microsoft.com/office/drawing/2014/main" id="{A4EDF20D-9356-2640-4062-35F973719F97}"/>
              </a:ext>
            </a:extLst>
          </p:cNvPr>
          <p:cNvSpPr>
            <a:spLocks noGrp="1"/>
          </p:cNvSpPr>
          <p:nvPr>
            <p:ph type="ftr" sz="quarter" idx="11"/>
          </p:nvPr>
        </p:nvSpPr>
        <p:spPr/>
        <p:txBody>
          <a:bodyPr/>
          <a:lstStyle/>
          <a:p>
            <a:endParaRPr lang="es-MX"/>
          </a:p>
        </p:txBody>
      </p:sp>
      <p:sp>
        <p:nvSpPr>
          <p:cNvPr id="7" name="Marcador de número de diapositiva 6">
            <a:extLst>
              <a:ext uri="{FF2B5EF4-FFF2-40B4-BE49-F238E27FC236}">
                <a16:creationId xmlns:a16="http://schemas.microsoft.com/office/drawing/2014/main" id="{93079ED8-B006-1EC6-6A89-3B47850D6F2D}"/>
              </a:ext>
            </a:extLst>
          </p:cNvPr>
          <p:cNvSpPr>
            <a:spLocks noGrp="1"/>
          </p:cNvSpPr>
          <p:nvPr>
            <p:ph type="sldNum" sz="quarter" idx="12"/>
          </p:nvPr>
        </p:nvSpPr>
        <p:spPr/>
        <p:txBody>
          <a:bodyPr/>
          <a:lstStyle/>
          <a:p>
            <a:fld id="{A13DA6ED-68C6-4FA8-855C-5DEC78F05BB1}" type="slidenum">
              <a:rPr lang="es-MX" smtClean="0"/>
              <a:t>‹Nº›</a:t>
            </a:fld>
            <a:endParaRPr lang="es-MX"/>
          </a:p>
        </p:txBody>
      </p:sp>
    </p:spTree>
    <p:extLst>
      <p:ext uri="{BB962C8B-B14F-4D97-AF65-F5344CB8AC3E}">
        <p14:creationId xmlns:p14="http://schemas.microsoft.com/office/powerpoint/2010/main" val="30621454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B1C29CF-BA24-05E1-B244-D068C46C6EA2}"/>
              </a:ext>
            </a:extLst>
          </p:cNvPr>
          <p:cNvSpPr>
            <a:spLocks noGrp="1"/>
          </p:cNvSpPr>
          <p:nvPr>
            <p:ph type="title"/>
          </p:nvPr>
        </p:nvSpPr>
        <p:spPr>
          <a:xfrm>
            <a:off x="839788" y="365125"/>
            <a:ext cx="10515600" cy="1325563"/>
          </a:xfrm>
        </p:spPr>
        <p:txBody>
          <a:bodyPr/>
          <a:lstStyle/>
          <a:p>
            <a:r>
              <a:rPr lang="es-ES"/>
              <a:t>Haga clic para modificar el estilo de título del patrón</a:t>
            </a:r>
            <a:endParaRPr lang="es-MX"/>
          </a:p>
        </p:txBody>
      </p:sp>
      <p:sp>
        <p:nvSpPr>
          <p:cNvPr id="3" name="Marcador de texto 2">
            <a:extLst>
              <a:ext uri="{FF2B5EF4-FFF2-40B4-BE49-F238E27FC236}">
                <a16:creationId xmlns:a16="http://schemas.microsoft.com/office/drawing/2014/main" id="{44A72FCC-DFF2-D593-13EE-E9982CB9CB8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Marcador de contenido 3">
            <a:extLst>
              <a:ext uri="{FF2B5EF4-FFF2-40B4-BE49-F238E27FC236}">
                <a16:creationId xmlns:a16="http://schemas.microsoft.com/office/drawing/2014/main" id="{E3958C63-296B-B9C2-E610-01693EF5649A}"/>
              </a:ext>
            </a:extLst>
          </p:cNvPr>
          <p:cNvSpPr>
            <a:spLocks noGrp="1"/>
          </p:cNvSpPr>
          <p:nvPr>
            <p:ph sz="half" idx="2"/>
          </p:nvPr>
        </p:nvSpPr>
        <p:spPr>
          <a:xfrm>
            <a:off x="839788" y="2505075"/>
            <a:ext cx="5157787"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5" name="Marcador de texto 4">
            <a:extLst>
              <a:ext uri="{FF2B5EF4-FFF2-40B4-BE49-F238E27FC236}">
                <a16:creationId xmlns:a16="http://schemas.microsoft.com/office/drawing/2014/main" id="{5310BFEB-949E-39F5-1295-66DF6A244FE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Marcador de contenido 5">
            <a:extLst>
              <a:ext uri="{FF2B5EF4-FFF2-40B4-BE49-F238E27FC236}">
                <a16:creationId xmlns:a16="http://schemas.microsoft.com/office/drawing/2014/main" id="{87C2A8CA-AD9C-C1C6-8591-01994E25340C}"/>
              </a:ext>
            </a:extLst>
          </p:cNvPr>
          <p:cNvSpPr>
            <a:spLocks noGrp="1"/>
          </p:cNvSpPr>
          <p:nvPr>
            <p:ph sz="quarter" idx="4"/>
          </p:nvPr>
        </p:nvSpPr>
        <p:spPr>
          <a:xfrm>
            <a:off x="6172200" y="2505075"/>
            <a:ext cx="5183188"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7" name="Marcador de fecha 6">
            <a:extLst>
              <a:ext uri="{FF2B5EF4-FFF2-40B4-BE49-F238E27FC236}">
                <a16:creationId xmlns:a16="http://schemas.microsoft.com/office/drawing/2014/main" id="{F8D620EE-2A90-46C0-AE13-0479937BE613}"/>
              </a:ext>
            </a:extLst>
          </p:cNvPr>
          <p:cNvSpPr>
            <a:spLocks noGrp="1"/>
          </p:cNvSpPr>
          <p:nvPr>
            <p:ph type="dt" sz="half" idx="10"/>
          </p:nvPr>
        </p:nvSpPr>
        <p:spPr/>
        <p:txBody>
          <a:bodyPr/>
          <a:lstStyle/>
          <a:p>
            <a:fld id="{76ABF104-EFF4-4344-8216-B805D9A7EE34}" type="datetimeFigureOut">
              <a:rPr lang="es-MX" smtClean="0"/>
              <a:t>22/11/2023</a:t>
            </a:fld>
            <a:endParaRPr lang="es-MX"/>
          </a:p>
        </p:txBody>
      </p:sp>
      <p:sp>
        <p:nvSpPr>
          <p:cNvPr id="8" name="Marcador de pie de página 7">
            <a:extLst>
              <a:ext uri="{FF2B5EF4-FFF2-40B4-BE49-F238E27FC236}">
                <a16:creationId xmlns:a16="http://schemas.microsoft.com/office/drawing/2014/main" id="{4DDD7DB3-6899-DCD4-A8F9-E321CFF88693}"/>
              </a:ext>
            </a:extLst>
          </p:cNvPr>
          <p:cNvSpPr>
            <a:spLocks noGrp="1"/>
          </p:cNvSpPr>
          <p:nvPr>
            <p:ph type="ftr" sz="quarter" idx="11"/>
          </p:nvPr>
        </p:nvSpPr>
        <p:spPr/>
        <p:txBody>
          <a:bodyPr/>
          <a:lstStyle/>
          <a:p>
            <a:endParaRPr lang="es-MX"/>
          </a:p>
        </p:txBody>
      </p:sp>
      <p:sp>
        <p:nvSpPr>
          <p:cNvPr id="9" name="Marcador de número de diapositiva 8">
            <a:extLst>
              <a:ext uri="{FF2B5EF4-FFF2-40B4-BE49-F238E27FC236}">
                <a16:creationId xmlns:a16="http://schemas.microsoft.com/office/drawing/2014/main" id="{9EB86A64-6792-D0E0-E313-45E5A0BEAA61}"/>
              </a:ext>
            </a:extLst>
          </p:cNvPr>
          <p:cNvSpPr>
            <a:spLocks noGrp="1"/>
          </p:cNvSpPr>
          <p:nvPr>
            <p:ph type="sldNum" sz="quarter" idx="12"/>
          </p:nvPr>
        </p:nvSpPr>
        <p:spPr/>
        <p:txBody>
          <a:bodyPr/>
          <a:lstStyle/>
          <a:p>
            <a:fld id="{A13DA6ED-68C6-4FA8-855C-5DEC78F05BB1}" type="slidenum">
              <a:rPr lang="es-MX" smtClean="0"/>
              <a:t>‹Nº›</a:t>
            </a:fld>
            <a:endParaRPr lang="es-MX"/>
          </a:p>
        </p:txBody>
      </p:sp>
    </p:spTree>
    <p:extLst>
      <p:ext uri="{BB962C8B-B14F-4D97-AF65-F5344CB8AC3E}">
        <p14:creationId xmlns:p14="http://schemas.microsoft.com/office/powerpoint/2010/main" val="1188923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7554E3A-11FC-DAAA-C8BD-E4CC5DA321CC}"/>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fecha 2">
            <a:extLst>
              <a:ext uri="{FF2B5EF4-FFF2-40B4-BE49-F238E27FC236}">
                <a16:creationId xmlns:a16="http://schemas.microsoft.com/office/drawing/2014/main" id="{4EB0FF0A-C532-BE60-1190-AA72A6386B93}"/>
              </a:ext>
            </a:extLst>
          </p:cNvPr>
          <p:cNvSpPr>
            <a:spLocks noGrp="1"/>
          </p:cNvSpPr>
          <p:nvPr>
            <p:ph type="dt" sz="half" idx="10"/>
          </p:nvPr>
        </p:nvSpPr>
        <p:spPr/>
        <p:txBody>
          <a:bodyPr/>
          <a:lstStyle/>
          <a:p>
            <a:fld id="{76ABF104-EFF4-4344-8216-B805D9A7EE34}" type="datetimeFigureOut">
              <a:rPr lang="es-MX" smtClean="0"/>
              <a:t>22/11/2023</a:t>
            </a:fld>
            <a:endParaRPr lang="es-MX"/>
          </a:p>
        </p:txBody>
      </p:sp>
      <p:sp>
        <p:nvSpPr>
          <p:cNvPr id="4" name="Marcador de pie de página 3">
            <a:extLst>
              <a:ext uri="{FF2B5EF4-FFF2-40B4-BE49-F238E27FC236}">
                <a16:creationId xmlns:a16="http://schemas.microsoft.com/office/drawing/2014/main" id="{D8F94B00-1E85-B92D-375E-F9A363A8D672}"/>
              </a:ext>
            </a:extLst>
          </p:cNvPr>
          <p:cNvSpPr>
            <a:spLocks noGrp="1"/>
          </p:cNvSpPr>
          <p:nvPr>
            <p:ph type="ftr" sz="quarter" idx="11"/>
          </p:nvPr>
        </p:nvSpPr>
        <p:spPr/>
        <p:txBody>
          <a:bodyPr/>
          <a:lstStyle/>
          <a:p>
            <a:endParaRPr lang="es-MX"/>
          </a:p>
        </p:txBody>
      </p:sp>
      <p:sp>
        <p:nvSpPr>
          <p:cNvPr id="5" name="Marcador de número de diapositiva 4">
            <a:extLst>
              <a:ext uri="{FF2B5EF4-FFF2-40B4-BE49-F238E27FC236}">
                <a16:creationId xmlns:a16="http://schemas.microsoft.com/office/drawing/2014/main" id="{25064383-F2DF-DE2B-196B-EDFB562BCE73}"/>
              </a:ext>
            </a:extLst>
          </p:cNvPr>
          <p:cNvSpPr>
            <a:spLocks noGrp="1"/>
          </p:cNvSpPr>
          <p:nvPr>
            <p:ph type="sldNum" sz="quarter" idx="12"/>
          </p:nvPr>
        </p:nvSpPr>
        <p:spPr/>
        <p:txBody>
          <a:bodyPr/>
          <a:lstStyle/>
          <a:p>
            <a:fld id="{A13DA6ED-68C6-4FA8-855C-5DEC78F05BB1}" type="slidenum">
              <a:rPr lang="es-MX" smtClean="0"/>
              <a:t>‹Nº›</a:t>
            </a:fld>
            <a:endParaRPr lang="es-MX"/>
          </a:p>
        </p:txBody>
      </p:sp>
    </p:spTree>
    <p:extLst>
      <p:ext uri="{BB962C8B-B14F-4D97-AF65-F5344CB8AC3E}">
        <p14:creationId xmlns:p14="http://schemas.microsoft.com/office/powerpoint/2010/main" val="33129285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93F38674-A679-C877-CEAC-AEFF4130E540}"/>
              </a:ext>
            </a:extLst>
          </p:cNvPr>
          <p:cNvSpPr>
            <a:spLocks noGrp="1"/>
          </p:cNvSpPr>
          <p:nvPr>
            <p:ph type="dt" sz="half" idx="10"/>
          </p:nvPr>
        </p:nvSpPr>
        <p:spPr/>
        <p:txBody>
          <a:bodyPr/>
          <a:lstStyle/>
          <a:p>
            <a:fld id="{76ABF104-EFF4-4344-8216-B805D9A7EE34}" type="datetimeFigureOut">
              <a:rPr lang="es-MX" smtClean="0"/>
              <a:t>22/11/2023</a:t>
            </a:fld>
            <a:endParaRPr lang="es-MX"/>
          </a:p>
        </p:txBody>
      </p:sp>
      <p:sp>
        <p:nvSpPr>
          <p:cNvPr id="3" name="Marcador de pie de página 2">
            <a:extLst>
              <a:ext uri="{FF2B5EF4-FFF2-40B4-BE49-F238E27FC236}">
                <a16:creationId xmlns:a16="http://schemas.microsoft.com/office/drawing/2014/main" id="{11D67825-8C13-23CB-5656-9C7985617915}"/>
              </a:ext>
            </a:extLst>
          </p:cNvPr>
          <p:cNvSpPr>
            <a:spLocks noGrp="1"/>
          </p:cNvSpPr>
          <p:nvPr>
            <p:ph type="ftr" sz="quarter" idx="11"/>
          </p:nvPr>
        </p:nvSpPr>
        <p:spPr/>
        <p:txBody>
          <a:bodyPr/>
          <a:lstStyle/>
          <a:p>
            <a:endParaRPr lang="es-MX"/>
          </a:p>
        </p:txBody>
      </p:sp>
      <p:sp>
        <p:nvSpPr>
          <p:cNvPr id="4" name="Marcador de número de diapositiva 3">
            <a:extLst>
              <a:ext uri="{FF2B5EF4-FFF2-40B4-BE49-F238E27FC236}">
                <a16:creationId xmlns:a16="http://schemas.microsoft.com/office/drawing/2014/main" id="{3571B502-40E7-A39C-FE4B-157F0340F2B9}"/>
              </a:ext>
            </a:extLst>
          </p:cNvPr>
          <p:cNvSpPr>
            <a:spLocks noGrp="1"/>
          </p:cNvSpPr>
          <p:nvPr>
            <p:ph type="sldNum" sz="quarter" idx="12"/>
          </p:nvPr>
        </p:nvSpPr>
        <p:spPr/>
        <p:txBody>
          <a:bodyPr/>
          <a:lstStyle/>
          <a:p>
            <a:fld id="{A13DA6ED-68C6-4FA8-855C-5DEC78F05BB1}" type="slidenum">
              <a:rPr lang="es-MX" smtClean="0"/>
              <a:t>‹Nº›</a:t>
            </a:fld>
            <a:endParaRPr lang="es-MX"/>
          </a:p>
        </p:txBody>
      </p:sp>
    </p:spTree>
    <p:extLst>
      <p:ext uri="{BB962C8B-B14F-4D97-AF65-F5344CB8AC3E}">
        <p14:creationId xmlns:p14="http://schemas.microsoft.com/office/powerpoint/2010/main" val="21777616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0BFB5A2-369B-E615-D186-20B92A3A0DB0}"/>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MX"/>
          </a:p>
        </p:txBody>
      </p:sp>
      <p:sp>
        <p:nvSpPr>
          <p:cNvPr id="3" name="Marcador de contenido 2">
            <a:extLst>
              <a:ext uri="{FF2B5EF4-FFF2-40B4-BE49-F238E27FC236}">
                <a16:creationId xmlns:a16="http://schemas.microsoft.com/office/drawing/2014/main" id="{0F6B3983-471F-C0F8-97E4-AF1FF237DAE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texto 3">
            <a:extLst>
              <a:ext uri="{FF2B5EF4-FFF2-40B4-BE49-F238E27FC236}">
                <a16:creationId xmlns:a16="http://schemas.microsoft.com/office/drawing/2014/main" id="{2EA0877C-5173-5E4E-63CA-906873C0D6E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7F4A6621-7628-0F42-933C-24C2F34582CF}"/>
              </a:ext>
            </a:extLst>
          </p:cNvPr>
          <p:cNvSpPr>
            <a:spLocks noGrp="1"/>
          </p:cNvSpPr>
          <p:nvPr>
            <p:ph type="dt" sz="half" idx="10"/>
          </p:nvPr>
        </p:nvSpPr>
        <p:spPr/>
        <p:txBody>
          <a:bodyPr/>
          <a:lstStyle/>
          <a:p>
            <a:fld id="{76ABF104-EFF4-4344-8216-B805D9A7EE34}" type="datetimeFigureOut">
              <a:rPr lang="es-MX" smtClean="0"/>
              <a:t>22/11/2023</a:t>
            </a:fld>
            <a:endParaRPr lang="es-MX"/>
          </a:p>
        </p:txBody>
      </p:sp>
      <p:sp>
        <p:nvSpPr>
          <p:cNvPr id="6" name="Marcador de pie de página 5">
            <a:extLst>
              <a:ext uri="{FF2B5EF4-FFF2-40B4-BE49-F238E27FC236}">
                <a16:creationId xmlns:a16="http://schemas.microsoft.com/office/drawing/2014/main" id="{E2FB1C80-BBE6-53E6-3861-6A2E7EB038BC}"/>
              </a:ext>
            </a:extLst>
          </p:cNvPr>
          <p:cNvSpPr>
            <a:spLocks noGrp="1"/>
          </p:cNvSpPr>
          <p:nvPr>
            <p:ph type="ftr" sz="quarter" idx="11"/>
          </p:nvPr>
        </p:nvSpPr>
        <p:spPr/>
        <p:txBody>
          <a:bodyPr/>
          <a:lstStyle/>
          <a:p>
            <a:endParaRPr lang="es-MX"/>
          </a:p>
        </p:txBody>
      </p:sp>
      <p:sp>
        <p:nvSpPr>
          <p:cNvPr id="7" name="Marcador de número de diapositiva 6">
            <a:extLst>
              <a:ext uri="{FF2B5EF4-FFF2-40B4-BE49-F238E27FC236}">
                <a16:creationId xmlns:a16="http://schemas.microsoft.com/office/drawing/2014/main" id="{70B14D0D-6E50-6FC4-1B1D-053D0F266130}"/>
              </a:ext>
            </a:extLst>
          </p:cNvPr>
          <p:cNvSpPr>
            <a:spLocks noGrp="1"/>
          </p:cNvSpPr>
          <p:nvPr>
            <p:ph type="sldNum" sz="quarter" idx="12"/>
          </p:nvPr>
        </p:nvSpPr>
        <p:spPr/>
        <p:txBody>
          <a:bodyPr/>
          <a:lstStyle/>
          <a:p>
            <a:fld id="{A13DA6ED-68C6-4FA8-855C-5DEC78F05BB1}" type="slidenum">
              <a:rPr lang="es-MX" smtClean="0"/>
              <a:t>‹Nº›</a:t>
            </a:fld>
            <a:endParaRPr lang="es-MX"/>
          </a:p>
        </p:txBody>
      </p:sp>
    </p:spTree>
    <p:extLst>
      <p:ext uri="{BB962C8B-B14F-4D97-AF65-F5344CB8AC3E}">
        <p14:creationId xmlns:p14="http://schemas.microsoft.com/office/powerpoint/2010/main" val="13160701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A5FB794-8238-586A-1F47-63D5D3B011AC}"/>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MX"/>
          </a:p>
        </p:txBody>
      </p:sp>
      <p:sp>
        <p:nvSpPr>
          <p:cNvPr id="3" name="Marcador de posición de imagen 2">
            <a:extLst>
              <a:ext uri="{FF2B5EF4-FFF2-40B4-BE49-F238E27FC236}">
                <a16:creationId xmlns:a16="http://schemas.microsoft.com/office/drawing/2014/main" id="{FB23F3B6-A167-1EAD-5C2B-75F1281C6B3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Marcador de texto 3">
            <a:extLst>
              <a:ext uri="{FF2B5EF4-FFF2-40B4-BE49-F238E27FC236}">
                <a16:creationId xmlns:a16="http://schemas.microsoft.com/office/drawing/2014/main" id="{B88656DE-BE0F-C86D-A2DB-7F60871EBB8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0C1E7406-9690-A450-8593-8296BAFCCBF5}"/>
              </a:ext>
            </a:extLst>
          </p:cNvPr>
          <p:cNvSpPr>
            <a:spLocks noGrp="1"/>
          </p:cNvSpPr>
          <p:nvPr>
            <p:ph type="dt" sz="half" idx="10"/>
          </p:nvPr>
        </p:nvSpPr>
        <p:spPr/>
        <p:txBody>
          <a:bodyPr/>
          <a:lstStyle/>
          <a:p>
            <a:fld id="{76ABF104-EFF4-4344-8216-B805D9A7EE34}" type="datetimeFigureOut">
              <a:rPr lang="es-MX" smtClean="0"/>
              <a:t>22/11/2023</a:t>
            </a:fld>
            <a:endParaRPr lang="es-MX"/>
          </a:p>
        </p:txBody>
      </p:sp>
      <p:sp>
        <p:nvSpPr>
          <p:cNvPr id="6" name="Marcador de pie de página 5">
            <a:extLst>
              <a:ext uri="{FF2B5EF4-FFF2-40B4-BE49-F238E27FC236}">
                <a16:creationId xmlns:a16="http://schemas.microsoft.com/office/drawing/2014/main" id="{813A42F6-710B-5B59-B559-004C0218C39C}"/>
              </a:ext>
            </a:extLst>
          </p:cNvPr>
          <p:cNvSpPr>
            <a:spLocks noGrp="1"/>
          </p:cNvSpPr>
          <p:nvPr>
            <p:ph type="ftr" sz="quarter" idx="11"/>
          </p:nvPr>
        </p:nvSpPr>
        <p:spPr/>
        <p:txBody>
          <a:bodyPr/>
          <a:lstStyle/>
          <a:p>
            <a:endParaRPr lang="es-MX"/>
          </a:p>
        </p:txBody>
      </p:sp>
      <p:sp>
        <p:nvSpPr>
          <p:cNvPr id="7" name="Marcador de número de diapositiva 6">
            <a:extLst>
              <a:ext uri="{FF2B5EF4-FFF2-40B4-BE49-F238E27FC236}">
                <a16:creationId xmlns:a16="http://schemas.microsoft.com/office/drawing/2014/main" id="{F34DDC41-FC20-BEB2-61B4-B4856A05A6B0}"/>
              </a:ext>
            </a:extLst>
          </p:cNvPr>
          <p:cNvSpPr>
            <a:spLocks noGrp="1"/>
          </p:cNvSpPr>
          <p:nvPr>
            <p:ph type="sldNum" sz="quarter" idx="12"/>
          </p:nvPr>
        </p:nvSpPr>
        <p:spPr/>
        <p:txBody>
          <a:bodyPr/>
          <a:lstStyle/>
          <a:p>
            <a:fld id="{A13DA6ED-68C6-4FA8-855C-5DEC78F05BB1}" type="slidenum">
              <a:rPr lang="es-MX" smtClean="0"/>
              <a:t>‹Nº›</a:t>
            </a:fld>
            <a:endParaRPr lang="es-MX"/>
          </a:p>
        </p:txBody>
      </p:sp>
    </p:spTree>
    <p:extLst>
      <p:ext uri="{BB962C8B-B14F-4D97-AF65-F5344CB8AC3E}">
        <p14:creationId xmlns:p14="http://schemas.microsoft.com/office/powerpoint/2010/main" val="11236187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id="{E42E6F1D-43D6-EAD2-7B42-0297399A448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s-MX"/>
          </a:p>
        </p:txBody>
      </p:sp>
      <p:sp>
        <p:nvSpPr>
          <p:cNvPr id="3" name="Marcador de texto 2">
            <a:extLst>
              <a:ext uri="{FF2B5EF4-FFF2-40B4-BE49-F238E27FC236}">
                <a16:creationId xmlns:a16="http://schemas.microsoft.com/office/drawing/2014/main" id="{D47809A2-D60E-02FA-2F6D-54E016F80FD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a:extLst>
              <a:ext uri="{FF2B5EF4-FFF2-40B4-BE49-F238E27FC236}">
                <a16:creationId xmlns:a16="http://schemas.microsoft.com/office/drawing/2014/main" id="{7E0A1BF9-7FC4-F063-797C-F9B51C304FD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6ABF104-EFF4-4344-8216-B805D9A7EE34}" type="datetimeFigureOut">
              <a:rPr lang="es-MX" smtClean="0"/>
              <a:t>22/11/2023</a:t>
            </a:fld>
            <a:endParaRPr lang="es-MX"/>
          </a:p>
        </p:txBody>
      </p:sp>
      <p:sp>
        <p:nvSpPr>
          <p:cNvPr id="5" name="Marcador de pie de página 4">
            <a:extLst>
              <a:ext uri="{FF2B5EF4-FFF2-40B4-BE49-F238E27FC236}">
                <a16:creationId xmlns:a16="http://schemas.microsoft.com/office/drawing/2014/main" id="{7E4EA59E-D040-308D-FAB3-0831ADABBFC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Marcador de número de diapositiva 5">
            <a:extLst>
              <a:ext uri="{FF2B5EF4-FFF2-40B4-BE49-F238E27FC236}">
                <a16:creationId xmlns:a16="http://schemas.microsoft.com/office/drawing/2014/main" id="{C4092498-9A46-84FE-F6B3-D28C30A6106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13DA6ED-68C6-4FA8-855C-5DEC78F05BB1}" type="slidenum">
              <a:rPr lang="es-MX" smtClean="0"/>
              <a:t>‹Nº›</a:t>
            </a:fld>
            <a:endParaRPr lang="es-MX"/>
          </a:p>
        </p:txBody>
      </p:sp>
    </p:spTree>
    <p:extLst>
      <p:ext uri="{BB962C8B-B14F-4D97-AF65-F5344CB8AC3E}">
        <p14:creationId xmlns:p14="http://schemas.microsoft.com/office/powerpoint/2010/main" val="34642801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4.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 Id="rId6" Type="http://schemas.openxmlformats.org/officeDocument/2006/relationships/hyperlink" Target="mailto:jlozanoa1906@utmart.edu.mx" TargetMode="External"/><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a:extLst>
              <a:ext uri="{FF2B5EF4-FFF2-40B4-BE49-F238E27FC236}">
                <a16:creationId xmlns:a16="http://schemas.microsoft.com/office/drawing/2014/main" id="{3C273714-0031-763A-8522-CF55FFF2079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7621" y="76937"/>
            <a:ext cx="839422" cy="841344"/>
          </a:xfrm>
          <a:prstGeom prst="rect">
            <a:avLst/>
          </a:prstGeom>
          <a:solidFill>
            <a:srgbClr val="F34D71"/>
          </a:solidFill>
          <a:ln>
            <a:noFill/>
          </a:ln>
          <a:effectLst/>
          <a:extLs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CCCCCC"/>
                  </a:outerShdw>
                </a:effectLst>
              </a14:hiddenEffects>
            </a:ext>
          </a:extLst>
        </p:spPr>
      </p:pic>
      <p:pic>
        <p:nvPicPr>
          <p:cNvPr id="1027" name="Picture 3">
            <a:extLst>
              <a:ext uri="{FF2B5EF4-FFF2-40B4-BE49-F238E27FC236}">
                <a16:creationId xmlns:a16="http://schemas.microsoft.com/office/drawing/2014/main" id="{55905DD3-61CC-761D-18F2-DCD48B321A1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0464" y="5857298"/>
            <a:ext cx="1358900" cy="685800"/>
          </a:xfrm>
          <a:prstGeom prst="rect">
            <a:avLst/>
          </a:prstGeom>
          <a:solidFill>
            <a:srgbClr val="F34D71"/>
          </a:solidFill>
          <a:ln>
            <a:noFill/>
          </a:ln>
          <a:effectLst/>
          <a:extLs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CCCCCC"/>
                  </a:outerShdw>
                </a:effectLst>
              </a14:hiddenEffects>
            </a:ext>
          </a:extLst>
        </p:spPr>
      </p:pic>
      <p:pic>
        <p:nvPicPr>
          <p:cNvPr id="1028" name="Picture 4">
            <a:extLst>
              <a:ext uri="{FF2B5EF4-FFF2-40B4-BE49-F238E27FC236}">
                <a16:creationId xmlns:a16="http://schemas.microsoft.com/office/drawing/2014/main" id="{6BD41015-3246-ED0D-1973-F130D811A6AB}"/>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520074" y="6200198"/>
            <a:ext cx="1541462" cy="4905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CCCCCC"/>
                  </a:outerShdw>
                </a:effectLst>
              </a14:hiddenEffects>
            </a:ext>
          </a:extLst>
        </p:spPr>
      </p:pic>
      <p:pic>
        <p:nvPicPr>
          <p:cNvPr id="3" name="Imagen 2" descr="Imagen que contiene Interfaz de usuario gráfica&#10;&#10;Descripción generada automáticamente">
            <a:extLst>
              <a:ext uri="{FF2B5EF4-FFF2-40B4-BE49-F238E27FC236}">
                <a16:creationId xmlns:a16="http://schemas.microsoft.com/office/drawing/2014/main" id="{D265030A-D131-BCF3-FA7B-860161D6D961}"/>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9269326" y="76960"/>
            <a:ext cx="2792210" cy="841321"/>
          </a:xfrm>
          <a:prstGeom prst="rect">
            <a:avLst/>
          </a:prstGeom>
        </p:spPr>
      </p:pic>
      <p:sp>
        <p:nvSpPr>
          <p:cNvPr id="5" name="CuadroTexto 4">
            <a:extLst>
              <a:ext uri="{FF2B5EF4-FFF2-40B4-BE49-F238E27FC236}">
                <a16:creationId xmlns:a16="http://schemas.microsoft.com/office/drawing/2014/main" id="{D355FEB5-614E-8366-BD47-E267D86F0A79}"/>
              </a:ext>
            </a:extLst>
          </p:cNvPr>
          <p:cNvSpPr txBox="1"/>
          <p:nvPr/>
        </p:nvSpPr>
        <p:spPr>
          <a:xfrm>
            <a:off x="3228109" y="233732"/>
            <a:ext cx="5754253" cy="646331"/>
          </a:xfrm>
          <a:prstGeom prst="rect">
            <a:avLst/>
          </a:prstGeom>
          <a:noFill/>
        </p:spPr>
        <p:txBody>
          <a:bodyPr wrap="square">
            <a:spAutoFit/>
          </a:bodyPr>
          <a:lstStyle/>
          <a:p>
            <a:pPr algn="ctr"/>
            <a:r>
              <a:rPr lang="es-MX" dirty="0"/>
              <a:t>Contraloría Social  2023. S247-Programa para el Desarrollo  Profesional Docente 2023 (</a:t>
            </a:r>
            <a:r>
              <a:rPr lang="es-MX" dirty="0" err="1"/>
              <a:t>PRODEP</a:t>
            </a:r>
            <a:r>
              <a:rPr lang="es-MX" dirty="0"/>
              <a:t> 2023)</a:t>
            </a:r>
          </a:p>
        </p:txBody>
      </p:sp>
      <p:sp>
        <p:nvSpPr>
          <p:cNvPr id="7" name="CuadroTexto 6">
            <a:extLst>
              <a:ext uri="{FF2B5EF4-FFF2-40B4-BE49-F238E27FC236}">
                <a16:creationId xmlns:a16="http://schemas.microsoft.com/office/drawing/2014/main" id="{1C7A5DE0-C355-3C3F-C07C-FF900ECF9A81}"/>
              </a:ext>
            </a:extLst>
          </p:cNvPr>
          <p:cNvSpPr txBox="1"/>
          <p:nvPr/>
        </p:nvSpPr>
        <p:spPr>
          <a:xfrm>
            <a:off x="341747" y="1272743"/>
            <a:ext cx="5754253" cy="3477875"/>
          </a:xfrm>
          <a:prstGeom prst="rect">
            <a:avLst/>
          </a:prstGeom>
          <a:noFill/>
        </p:spPr>
        <p:txBody>
          <a:bodyPr wrap="square">
            <a:spAutoFit/>
          </a:bodyPr>
          <a:lstStyle>
            <a:defPPr>
              <a:defRPr lang="es-MX"/>
            </a:defPPr>
            <a:lvl1pPr>
              <a:defRPr sz="1000"/>
            </a:lvl1pPr>
          </a:lstStyle>
          <a:p>
            <a:r>
              <a:rPr lang="es-MX" dirty="0"/>
              <a:t>Características del programa:</a:t>
            </a:r>
          </a:p>
          <a:p>
            <a:endParaRPr lang="es-MX" dirty="0"/>
          </a:p>
          <a:p>
            <a:r>
              <a:rPr lang="es-MX" b="1" dirty="0"/>
              <a:t>La cobertura del Programa es de carácter nacional y su Población Objetivo está definida como: los Profesores de Tiempo Completo y Cuerpos Académicos de las Instituciones Públicas de Educación Superior (</a:t>
            </a:r>
            <a:r>
              <a:rPr lang="es-MX" b="1" dirty="0" err="1"/>
              <a:t>IPES</a:t>
            </a:r>
            <a:r>
              <a:rPr lang="es-MX" b="1" dirty="0"/>
              <a:t>), que cumplan los requisitos previstos en las Reglas de Operación del Programa, publicadas en el Diario Oficial de la Federación, 29 DE diciembre 2022.</a:t>
            </a:r>
          </a:p>
          <a:p>
            <a:endParaRPr lang="es-MX" b="1" dirty="0"/>
          </a:p>
          <a:p>
            <a:r>
              <a:rPr lang="es-MX" dirty="0"/>
              <a:t>Objetivo específico:</a:t>
            </a:r>
          </a:p>
          <a:p>
            <a:endParaRPr lang="es-MX" dirty="0"/>
          </a:p>
          <a:p>
            <a:r>
              <a:rPr lang="es-MX" b="1" dirty="0"/>
              <a:t>a) Profesionalizar a las/los </a:t>
            </a:r>
            <a:r>
              <a:rPr lang="es-MX" b="1" dirty="0" err="1"/>
              <a:t>PTC</a:t>
            </a:r>
            <a:r>
              <a:rPr lang="es-MX" b="1" dirty="0"/>
              <a:t> otorgando apoyos, para los que cuenten con el perfil deseable, para realizar estudios de posgrado de alta calidad, apoyos para la incorporación de nuevos/as profesores/as de tiempo completo y reincorporación de </a:t>
            </a:r>
            <a:r>
              <a:rPr lang="es-MX" b="1" dirty="0" err="1"/>
              <a:t>exbecarios</a:t>
            </a:r>
            <a:r>
              <a:rPr lang="es-MX" b="1" dirty="0"/>
              <a:t>/as, así como reconocimientos y/o y la consolidación de los Cuerpos Académicos, para que alcancen las capacidades de investigación-docencia, desarrollo tecnológico e innovación .</a:t>
            </a:r>
          </a:p>
          <a:p>
            <a:r>
              <a:rPr lang="es-MX" dirty="0"/>
              <a:t> </a:t>
            </a:r>
          </a:p>
          <a:p>
            <a:r>
              <a:rPr lang="es-MX" b="1" dirty="0"/>
              <a:t>-Instancias Normativas: Secretaría de la Función Pública , Órgano Interno de Control , Órgano Estatal de Control y la Dirección General de Universidades Tecnológicas y Politécnicas.</a:t>
            </a:r>
          </a:p>
          <a:p>
            <a:r>
              <a:rPr lang="es-MX" dirty="0"/>
              <a:t> </a:t>
            </a:r>
          </a:p>
          <a:p>
            <a:r>
              <a:rPr lang="es-MX" b="1" dirty="0"/>
              <a:t>-Equidad de género: En el apartado “II.- El procedimiento y formatos para la constitución y registro de los Comités de Contraloría Social”,  de la Guía Operativa de la Contraloría Social, que para la Constitución del Comité de Contraloría Social, deberá de conformarse con el mismo número de hombres y mujeres, los cuales se escogerán democráticamente.</a:t>
            </a:r>
          </a:p>
        </p:txBody>
      </p:sp>
      <p:sp>
        <p:nvSpPr>
          <p:cNvPr id="9" name="CuadroTexto 8">
            <a:extLst>
              <a:ext uri="{FF2B5EF4-FFF2-40B4-BE49-F238E27FC236}">
                <a16:creationId xmlns:a16="http://schemas.microsoft.com/office/drawing/2014/main" id="{03270096-50A6-2487-92CE-843B110F6062}"/>
              </a:ext>
            </a:extLst>
          </p:cNvPr>
          <p:cNvSpPr txBox="1"/>
          <p:nvPr/>
        </p:nvSpPr>
        <p:spPr>
          <a:xfrm>
            <a:off x="6096000" y="1278767"/>
            <a:ext cx="6096000" cy="3170099"/>
          </a:xfrm>
          <a:prstGeom prst="rect">
            <a:avLst/>
          </a:prstGeom>
          <a:noFill/>
        </p:spPr>
        <p:txBody>
          <a:bodyPr wrap="square">
            <a:spAutoFit/>
          </a:bodyPr>
          <a:lstStyle/>
          <a:p>
            <a:r>
              <a:rPr lang="es-MX" sz="1000" dirty="0"/>
              <a:t>¿Qué es la Contraloría Social (CS)?</a:t>
            </a:r>
          </a:p>
          <a:p>
            <a:endParaRPr lang="es-MX" sz="1000" dirty="0"/>
          </a:p>
          <a:p>
            <a:r>
              <a:rPr lang="es-MX" sz="1000" b="1" dirty="0"/>
              <a:t>La Contraloría Social (CS) </a:t>
            </a:r>
            <a:r>
              <a:rPr lang="es-MX" sz="1000" dirty="0"/>
              <a:t>de acuerdo a la Ley General de Desarrollo Social, es </a:t>
            </a:r>
            <a:r>
              <a:rPr lang="es-MX" sz="1000" b="1" dirty="0"/>
              <a:t>“...el mecanismo de los beneficiarios, de manera organizada, para verificar el cumplimiento de las metas y la correcta aplicación de los recursos públicos asignados a los programas de desarrollo social”. </a:t>
            </a:r>
          </a:p>
          <a:p>
            <a:r>
              <a:rPr lang="es-MX" sz="1000" dirty="0"/>
              <a:t>Los recursos federales del Programa para el Desarrollo Profesional Docente (</a:t>
            </a:r>
            <a:r>
              <a:rPr lang="es-MX" sz="1000" dirty="0" err="1"/>
              <a:t>PRODEP</a:t>
            </a:r>
            <a:r>
              <a:rPr lang="es-MX" sz="1000" dirty="0"/>
              <a:t>),  se aplican a las Universidades Politécnicas y Tecnológicas.</a:t>
            </a:r>
          </a:p>
          <a:p>
            <a:endParaRPr lang="es-MX" sz="1000" dirty="0"/>
          </a:p>
          <a:p>
            <a:r>
              <a:rPr lang="es-MX" sz="1000" dirty="0"/>
              <a:t>Los Lineamientos  de promoción y operación de la CS, mandata que se deberán vigilar los recursos del </a:t>
            </a:r>
            <a:r>
              <a:rPr lang="es-MX" sz="1000" dirty="0" err="1"/>
              <a:t>PRODEP</a:t>
            </a:r>
            <a:r>
              <a:rPr lang="es-MX" sz="1000" dirty="0"/>
              <a:t>, por lo que la universidad promueve una amplia participación entre sus beneficiarios a través de la conformación de  los Comités de Contraloría Social, por lo que éstos deben de:</a:t>
            </a:r>
          </a:p>
          <a:p>
            <a:endParaRPr lang="es-MX" sz="1000" dirty="0"/>
          </a:p>
          <a:p>
            <a:r>
              <a:rPr lang="es-MX" sz="1000" b="1" dirty="0"/>
              <a:t>-Vigilan que:</a:t>
            </a:r>
          </a:p>
          <a:p>
            <a:r>
              <a:rPr lang="es-MX" sz="1000" b="1" dirty="0"/>
              <a:t>El ejercicio de los recursos para obras, apoyos o servicios sea oportuno, transparente y con apego a lo establecido en la normatividad,</a:t>
            </a:r>
          </a:p>
          <a:p>
            <a:r>
              <a:rPr lang="es-MX" sz="1000" b="1" dirty="0"/>
              <a:t>Exista documentación comprobatoria del ejercicio de recursos y entrega de obras, apoyos o servicios,</a:t>
            </a:r>
          </a:p>
          <a:p>
            <a:r>
              <a:rPr lang="es-MX" sz="1000" b="1" dirty="0"/>
              <a:t>El programa no se utilice con fines políticos, electorales, lucro u otros distintos,</a:t>
            </a:r>
          </a:p>
          <a:p>
            <a:r>
              <a:rPr lang="es-MX" sz="1000" b="1" dirty="0"/>
              <a:t>-Se reciban quejas y denuncias que puedan dar lugar al fincamiento de responsabilidades administrativas, civiles o penales, Y como turnarlas a las autoridades competentes, </a:t>
            </a:r>
          </a:p>
          <a:p>
            <a:r>
              <a:rPr lang="es-MX" sz="1000" b="1" dirty="0"/>
              <a:t>-Vigilar que se apliquen correctamente los recursos al 100%, lo  autorizado por medio del  convenio.</a:t>
            </a:r>
          </a:p>
        </p:txBody>
      </p:sp>
      <p:sp>
        <p:nvSpPr>
          <p:cNvPr id="11" name="CuadroTexto 10">
            <a:extLst>
              <a:ext uri="{FF2B5EF4-FFF2-40B4-BE49-F238E27FC236}">
                <a16:creationId xmlns:a16="http://schemas.microsoft.com/office/drawing/2014/main" id="{F8D34C49-BD84-31F9-6134-A578BE11954C}"/>
              </a:ext>
            </a:extLst>
          </p:cNvPr>
          <p:cNvSpPr txBox="1"/>
          <p:nvPr/>
        </p:nvSpPr>
        <p:spPr>
          <a:xfrm>
            <a:off x="1768761" y="4902105"/>
            <a:ext cx="4336473" cy="861774"/>
          </a:xfrm>
          <a:prstGeom prst="rect">
            <a:avLst/>
          </a:prstGeom>
          <a:noFill/>
        </p:spPr>
        <p:txBody>
          <a:bodyPr wrap="square">
            <a:spAutoFit/>
          </a:bodyPr>
          <a:lstStyle>
            <a:defPPr>
              <a:defRPr lang="es-MX"/>
            </a:defPPr>
            <a:lvl1pPr>
              <a:defRPr sz="1000"/>
            </a:lvl1pPr>
          </a:lstStyle>
          <a:p>
            <a:r>
              <a:rPr lang="es-MX" dirty="0"/>
              <a:t>Mediante el Programa de Contraloría Social se puede:</a:t>
            </a:r>
          </a:p>
          <a:p>
            <a:endParaRPr lang="es-MX" dirty="0"/>
          </a:p>
          <a:p>
            <a:r>
              <a:rPr lang="es-MX" dirty="0"/>
              <a:t>Solicitar que se proporcione información completa, oportuna, confiable y accesible respecto al programa, acciones y servicios, sus objetivos, normas y procedimientos de operación.</a:t>
            </a:r>
          </a:p>
        </p:txBody>
      </p:sp>
      <p:sp>
        <p:nvSpPr>
          <p:cNvPr id="13" name="CuadroTexto 12">
            <a:extLst>
              <a:ext uri="{FF2B5EF4-FFF2-40B4-BE49-F238E27FC236}">
                <a16:creationId xmlns:a16="http://schemas.microsoft.com/office/drawing/2014/main" id="{BB34E2A5-3172-DCF0-2238-F552F63FEE35}"/>
              </a:ext>
            </a:extLst>
          </p:cNvPr>
          <p:cNvSpPr txBox="1"/>
          <p:nvPr/>
        </p:nvSpPr>
        <p:spPr>
          <a:xfrm>
            <a:off x="6105235" y="4765119"/>
            <a:ext cx="4331856" cy="2092881"/>
          </a:xfrm>
          <a:prstGeom prst="rect">
            <a:avLst/>
          </a:prstGeom>
          <a:noFill/>
        </p:spPr>
        <p:txBody>
          <a:bodyPr wrap="square">
            <a:spAutoFit/>
          </a:bodyPr>
          <a:lstStyle>
            <a:defPPr>
              <a:defRPr lang="es-MX"/>
            </a:defPPr>
            <a:lvl1pPr>
              <a:defRPr sz="1000"/>
            </a:lvl1pPr>
          </a:lstStyle>
          <a:p>
            <a:r>
              <a:rPr lang="es-MX" dirty="0"/>
              <a:t>Algunos de sus objetivos son:</a:t>
            </a:r>
          </a:p>
          <a:p>
            <a:endParaRPr lang="es-MX" dirty="0"/>
          </a:p>
          <a:p>
            <a:r>
              <a:rPr lang="es-MX" dirty="0"/>
              <a:t>Promover la participación activa de la comunidad.</a:t>
            </a:r>
          </a:p>
          <a:p>
            <a:r>
              <a:rPr lang="es-MX" dirty="0"/>
              <a:t>Tu como integrante de la comunidad universitaria puedes apoyar los procesos de: planeación, establecimiento de prioridades, sistematización, realización, control, vigilancia, supervisión y evaluación de acciones de  proyectos del programa.</a:t>
            </a:r>
          </a:p>
          <a:p>
            <a:r>
              <a:rPr lang="es-MX" dirty="0"/>
              <a:t>Impulsar la comunicación del gobierno con los ciudadanos.</a:t>
            </a:r>
          </a:p>
          <a:p>
            <a:r>
              <a:rPr lang="es-MX" dirty="0"/>
              <a:t>Para que el gobierno escuche las propuestas de la comunidad universitaria para vigilar el recurso o alguna desviación encontrada. Incorporar a la ciudadanía en el combate a la corrupción. Tu participación es fundamental para contribuir a la disminución de los problemas de corrupción y fomentar los principios de transparencia, rendición de cuentas.</a:t>
            </a:r>
          </a:p>
        </p:txBody>
      </p:sp>
      <p:cxnSp>
        <p:nvCxnSpPr>
          <p:cNvPr id="15" name="Conector recto 14">
            <a:extLst>
              <a:ext uri="{FF2B5EF4-FFF2-40B4-BE49-F238E27FC236}">
                <a16:creationId xmlns:a16="http://schemas.microsoft.com/office/drawing/2014/main" id="{30685A71-2590-77E2-0117-A3FBDDF3C834}"/>
              </a:ext>
            </a:extLst>
          </p:cNvPr>
          <p:cNvCxnSpPr/>
          <p:nvPr/>
        </p:nvCxnSpPr>
        <p:spPr>
          <a:xfrm>
            <a:off x="3934691" y="1272743"/>
            <a:ext cx="4336472" cy="0"/>
          </a:xfrm>
          <a:prstGeom prst="line">
            <a:avLst/>
          </a:prstGeom>
          <a:ln w="5715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16" name="Conector recto 15">
            <a:extLst>
              <a:ext uri="{FF2B5EF4-FFF2-40B4-BE49-F238E27FC236}">
                <a16:creationId xmlns:a16="http://schemas.microsoft.com/office/drawing/2014/main" id="{43DF24A6-431B-5784-BEB5-A889A0681A1E}"/>
              </a:ext>
            </a:extLst>
          </p:cNvPr>
          <p:cNvCxnSpPr>
            <a:cxnSpLocks/>
          </p:cNvCxnSpPr>
          <p:nvPr/>
        </p:nvCxnSpPr>
        <p:spPr>
          <a:xfrm>
            <a:off x="6096000" y="1272743"/>
            <a:ext cx="9234" cy="3492376"/>
          </a:xfrm>
          <a:prstGeom prst="line">
            <a:avLst/>
          </a:prstGeom>
          <a:ln w="5715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20" name="Conector recto 19">
            <a:extLst>
              <a:ext uri="{FF2B5EF4-FFF2-40B4-BE49-F238E27FC236}">
                <a16:creationId xmlns:a16="http://schemas.microsoft.com/office/drawing/2014/main" id="{91C8DF45-13B8-85C6-E092-71D19983E617}"/>
              </a:ext>
            </a:extLst>
          </p:cNvPr>
          <p:cNvCxnSpPr/>
          <p:nvPr/>
        </p:nvCxnSpPr>
        <p:spPr>
          <a:xfrm>
            <a:off x="3927764" y="4786335"/>
            <a:ext cx="4336472" cy="0"/>
          </a:xfrm>
          <a:prstGeom prst="line">
            <a:avLst/>
          </a:prstGeom>
          <a:ln w="57150">
            <a:solidFill>
              <a:srgbClr val="C0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17838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ACFEC130-9A26-FF55-BA6F-80C728019E46}"/>
              </a:ext>
            </a:extLst>
          </p:cNvPr>
          <p:cNvSpPr txBox="1"/>
          <p:nvPr/>
        </p:nvSpPr>
        <p:spPr>
          <a:xfrm>
            <a:off x="341742" y="1277930"/>
            <a:ext cx="5754258" cy="1938992"/>
          </a:xfrm>
          <a:prstGeom prst="rect">
            <a:avLst/>
          </a:prstGeom>
          <a:noFill/>
        </p:spPr>
        <p:txBody>
          <a:bodyPr wrap="square">
            <a:spAutoFit/>
          </a:bodyPr>
          <a:lstStyle>
            <a:defPPr>
              <a:defRPr lang="es-MX"/>
            </a:defPPr>
            <a:lvl1pPr>
              <a:defRPr sz="1000"/>
            </a:lvl1pPr>
          </a:lstStyle>
          <a:p>
            <a:r>
              <a:rPr lang="es-MX" dirty="0"/>
              <a:t>¿Cómo te puedes organizarte?</a:t>
            </a:r>
          </a:p>
          <a:p>
            <a:r>
              <a:rPr lang="es-MX" dirty="0"/>
              <a:t> </a:t>
            </a:r>
          </a:p>
          <a:p>
            <a:r>
              <a:rPr lang="es-MX" b="1" dirty="0"/>
              <a:t>Haz equipo  con tu comunidad universitaria e intégrate a un Comité de Contraloría  Social, el cual  te permitirá realizar acciones de control, vigilancia y evaluación sobre el cumplimiento de metas del programa: así como la correcta aplicación de los recursos asignados a éste. </a:t>
            </a:r>
          </a:p>
          <a:p>
            <a:r>
              <a:rPr lang="es-MX" dirty="0"/>
              <a:t> </a:t>
            </a:r>
          </a:p>
          <a:p>
            <a:r>
              <a:rPr lang="es-MX" dirty="0"/>
              <a:t>Tu como beneficiario del programa al convertirte en supervisor y vigilante del apoyo, contribuyes a que las acciones que realiza la Instancia Ejecutora se desarrollen con eficiencia, transparencia y honestidad, para generar una cultura de rendición de cuentas.</a:t>
            </a:r>
          </a:p>
          <a:p>
            <a:r>
              <a:rPr lang="es-MX" dirty="0"/>
              <a:t> </a:t>
            </a:r>
          </a:p>
          <a:p>
            <a:r>
              <a:rPr lang="es-MX" b="1" dirty="0"/>
              <a:t>¡Acude con el Responsable de Contraloría Social de la Universidad y solicita tu integración!</a:t>
            </a:r>
          </a:p>
          <a:p>
            <a:endParaRPr lang="es-MX" dirty="0"/>
          </a:p>
        </p:txBody>
      </p:sp>
      <p:pic>
        <p:nvPicPr>
          <p:cNvPr id="4" name="Picture 2">
            <a:extLst>
              <a:ext uri="{FF2B5EF4-FFF2-40B4-BE49-F238E27FC236}">
                <a16:creationId xmlns:a16="http://schemas.microsoft.com/office/drawing/2014/main" id="{0E304651-EC44-EBD3-C19C-C0C671F7D36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7621" y="76937"/>
            <a:ext cx="839422" cy="841344"/>
          </a:xfrm>
          <a:prstGeom prst="rect">
            <a:avLst/>
          </a:prstGeom>
          <a:solidFill>
            <a:srgbClr val="F34D71"/>
          </a:solidFill>
          <a:ln>
            <a:noFill/>
          </a:ln>
          <a:effectLst/>
          <a:extLs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CCCCCC"/>
                  </a:outerShdw>
                </a:effectLst>
              </a14:hiddenEffects>
            </a:ext>
          </a:extLst>
        </p:spPr>
      </p:pic>
      <p:pic>
        <p:nvPicPr>
          <p:cNvPr id="5" name="Picture 3">
            <a:extLst>
              <a:ext uri="{FF2B5EF4-FFF2-40B4-BE49-F238E27FC236}">
                <a16:creationId xmlns:a16="http://schemas.microsoft.com/office/drawing/2014/main" id="{8E61E250-812F-1666-9C48-FA2E0D5B258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0464" y="5857298"/>
            <a:ext cx="1358900" cy="685800"/>
          </a:xfrm>
          <a:prstGeom prst="rect">
            <a:avLst/>
          </a:prstGeom>
          <a:solidFill>
            <a:srgbClr val="F34D71"/>
          </a:solidFill>
          <a:ln>
            <a:noFill/>
          </a:ln>
          <a:effectLst/>
          <a:extLs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CCCCCC"/>
                  </a:outerShdw>
                </a:effectLst>
              </a14:hiddenEffects>
            </a:ext>
          </a:extLst>
        </p:spPr>
      </p:pic>
      <p:pic>
        <p:nvPicPr>
          <p:cNvPr id="6" name="Picture 4">
            <a:extLst>
              <a:ext uri="{FF2B5EF4-FFF2-40B4-BE49-F238E27FC236}">
                <a16:creationId xmlns:a16="http://schemas.microsoft.com/office/drawing/2014/main" id="{49039484-4715-0D22-22A0-E6A6F1218D3F}"/>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520074" y="6200198"/>
            <a:ext cx="1541462" cy="4905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CCCCCC"/>
                  </a:outerShdw>
                </a:effectLst>
              </a14:hiddenEffects>
            </a:ext>
          </a:extLst>
        </p:spPr>
      </p:pic>
      <p:pic>
        <p:nvPicPr>
          <p:cNvPr id="7" name="Imagen 6" descr="Imagen que contiene Interfaz de usuario gráfica&#10;&#10;Descripción generada automáticamente">
            <a:extLst>
              <a:ext uri="{FF2B5EF4-FFF2-40B4-BE49-F238E27FC236}">
                <a16:creationId xmlns:a16="http://schemas.microsoft.com/office/drawing/2014/main" id="{1647B7EB-9FA9-F098-F46E-13F91FC54FBF}"/>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9269326" y="76960"/>
            <a:ext cx="2792210" cy="841321"/>
          </a:xfrm>
          <a:prstGeom prst="rect">
            <a:avLst/>
          </a:prstGeom>
        </p:spPr>
      </p:pic>
      <p:sp>
        <p:nvSpPr>
          <p:cNvPr id="8" name="CuadroTexto 7">
            <a:extLst>
              <a:ext uri="{FF2B5EF4-FFF2-40B4-BE49-F238E27FC236}">
                <a16:creationId xmlns:a16="http://schemas.microsoft.com/office/drawing/2014/main" id="{D504DC20-12FA-7900-F68D-61E00AE96A8B}"/>
              </a:ext>
            </a:extLst>
          </p:cNvPr>
          <p:cNvSpPr txBox="1"/>
          <p:nvPr/>
        </p:nvSpPr>
        <p:spPr>
          <a:xfrm>
            <a:off x="3228109" y="233732"/>
            <a:ext cx="5754253" cy="646331"/>
          </a:xfrm>
          <a:prstGeom prst="rect">
            <a:avLst/>
          </a:prstGeom>
          <a:noFill/>
        </p:spPr>
        <p:txBody>
          <a:bodyPr wrap="square">
            <a:spAutoFit/>
          </a:bodyPr>
          <a:lstStyle/>
          <a:p>
            <a:pPr algn="ctr"/>
            <a:r>
              <a:rPr lang="es-MX" dirty="0"/>
              <a:t>Contraloría Social  2023. S247-Programa para el Desarrollo  Profesional Docente 2023 (</a:t>
            </a:r>
            <a:r>
              <a:rPr lang="es-MX" dirty="0" err="1"/>
              <a:t>PRODEP</a:t>
            </a:r>
            <a:r>
              <a:rPr lang="es-MX" dirty="0"/>
              <a:t> 2023)</a:t>
            </a:r>
          </a:p>
        </p:txBody>
      </p:sp>
      <p:sp>
        <p:nvSpPr>
          <p:cNvPr id="10" name="CuadroTexto 9">
            <a:extLst>
              <a:ext uri="{FF2B5EF4-FFF2-40B4-BE49-F238E27FC236}">
                <a16:creationId xmlns:a16="http://schemas.microsoft.com/office/drawing/2014/main" id="{8583EC5B-E3D3-68D5-BD16-AFA4F276EB8B}"/>
              </a:ext>
            </a:extLst>
          </p:cNvPr>
          <p:cNvSpPr txBox="1"/>
          <p:nvPr/>
        </p:nvSpPr>
        <p:spPr>
          <a:xfrm>
            <a:off x="6096000" y="1277930"/>
            <a:ext cx="5754253" cy="4401205"/>
          </a:xfrm>
          <a:prstGeom prst="rect">
            <a:avLst/>
          </a:prstGeom>
          <a:noFill/>
        </p:spPr>
        <p:txBody>
          <a:bodyPr wrap="square">
            <a:spAutoFit/>
          </a:bodyPr>
          <a:lstStyle>
            <a:defPPr>
              <a:defRPr lang="es-MX"/>
            </a:defPPr>
            <a:lvl1pPr>
              <a:defRPr sz="1000"/>
            </a:lvl1pPr>
          </a:lstStyle>
          <a:p>
            <a:r>
              <a:rPr lang="es-MX" dirty="0"/>
              <a:t>Medios para quejas y denuncias</a:t>
            </a:r>
          </a:p>
          <a:p>
            <a:r>
              <a:rPr lang="es-MX" dirty="0"/>
              <a:t> </a:t>
            </a:r>
          </a:p>
          <a:p>
            <a:r>
              <a:rPr lang="es-MX" dirty="0"/>
              <a:t>Atención Ciudadana en la Secretaría de la Función Pública:</a:t>
            </a:r>
          </a:p>
          <a:p>
            <a:r>
              <a:rPr lang="es-MX" dirty="0"/>
              <a:t> </a:t>
            </a:r>
          </a:p>
          <a:p>
            <a:r>
              <a:rPr lang="es-MX" b="1" dirty="0"/>
              <a:t>Denuncia Ciudadana de la Corrupción (</a:t>
            </a:r>
            <a:r>
              <a:rPr lang="es-MX" b="1" dirty="0" err="1"/>
              <a:t>SIDEC</a:t>
            </a:r>
            <a:r>
              <a:rPr lang="es-MX" b="1" dirty="0"/>
              <a:t>): https//sidec.funcionpublica.gob.mx</a:t>
            </a:r>
          </a:p>
          <a:p>
            <a:r>
              <a:rPr lang="es-MX" b="1" dirty="0"/>
              <a:t>Vía correspondencia: Dirección General de Denuncias e Investigaciones de la Secretaría de la Función Pública en Av. Insurgentes Sur No. 1735, Piso 2 Ala Norte, Guadalupe </a:t>
            </a:r>
            <a:r>
              <a:rPr lang="es-MX" b="1" dirty="0" err="1"/>
              <a:t>Inn</a:t>
            </a:r>
            <a:r>
              <a:rPr lang="es-MX" b="1" dirty="0"/>
              <a:t>, Álvaro Obregón, CP 01020, Ciudad de México.</a:t>
            </a:r>
          </a:p>
          <a:p>
            <a:r>
              <a:rPr lang="es-MX" b="1" dirty="0"/>
              <a:t>Vía telefónica: En el interior de la República al 800 11 28 700 y en la Ciudad de México 55 2000 2000.</a:t>
            </a:r>
          </a:p>
          <a:p>
            <a:r>
              <a:rPr lang="es-MX" b="1" dirty="0"/>
              <a:t>Presencial: En el módulo 3 de la </a:t>
            </a:r>
            <a:r>
              <a:rPr lang="es-MX" b="1" dirty="0" err="1"/>
              <a:t>SFP</a:t>
            </a:r>
            <a:r>
              <a:rPr lang="es-MX" b="1" dirty="0"/>
              <a:t> en Av. Insurgentes Sur No. 1735, PB, Guadalupe </a:t>
            </a:r>
            <a:r>
              <a:rPr lang="es-MX" b="1" dirty="0" err="1"/>
              <a:t>Inn</a:t>
            </a:r>
            <a:r>
              <a:rPr lang="es-MX" b="1" dirty="0"/>
              <a:t>, Álvaro Obregón, CP 01020, Ciudad de México.</a:t>
            </a:r>
          </a:p>
          <a:p>
            <a:r>
              <a:rPr lang="es-MX" b="1" dirty="0"/>
              <a:t>Aplicación (App) “Denuncia Ciudadana de la Corrupción”.</a:t>
            </a:r>
          </a:p>
          <a:p>
            <a:r>
              <a:rPr lang="es-MX" dirty="0"/>
              <a:t> </a:t>
            </a:r>
          </a:p>
          <a:p>
            <a:r>
              <a:rPr lang="es-MX" dirty="0"/>
              <a:t>Atención en la  Dirección General de Universidades Tecnológicas y Politécnicas (</a:t>
            </a:r>
            <a:r>
              <a:rPr lang="es-MX" dirty="0" err="1"/>
              <a:t>DGUTyP</a:t>
            </a:r>
            <a:r>
              <a:rPr lang="es-MX" dirty="0"/>
              <a:t>):</a:t>
            </a:r>
          </a:p>
          <a:p>
            <a:r>
              <a:rPr lang="es-MX" dirty="0"/>
              <a:t> </a:t>
            </a:r>
          </a:p>
          <a:p>
            <a:r>
              <a:rPr lang="es-MX" b="1" dirty="0"/>
              <a:t>Sonia Tapia García, Subdirectora de Evaluación y Enlace de Contraloría Social.</a:t>
            </a:r>
          </a:p>
          <a:p>
            <a:r>
              <a:rPr lang="es-MX" b="1" dirty="0"/>
              <a:t>55 36 01 16 10</a:t>
            </a:r>
          </a:p>
          <a:p>
            <a:r>
              <a:rPr lang="es-MX" b="1" dirty="0"/>
              <a:t>CORREO ELECTRÓNICO:</a:t>
            </a:r>
          </a:p>
          <a:p>
            <a:r>
              <a:rPr lang="es-MX" b="1" dirty="0"/>
              <a:t>stapia@nube.sep.gob.mx </a:t>
            </a:r>
          </a:p>
          <a:p>
            <a:r>
              <a:rPr lang="es-MX" b="1" dirty="0"/>
              <a:t>quejas_denuncias@nube.sep.gob.mx</a:t>
            </a:r>
          </a:p>
          <a:p>
            <a:r>
              <a:rPr lang="es-MX" dirty="0"/>
              <a:t> </a:t>
            </a:r>
            <a:r>
              <a:rPr lang="es-MX" b="1" dirty="0"/>
              <a:t>Dirección: Av. Universidad 1200, 3° piso Sección 3-22, Col. Xoco, Alcaldía Benito Juárez, 03330 Ciudad de México.</a:t>
            </a:r>
          </a:p>
          <a:p>
            <a:r>
              <a:rPr lang="es-MX" dirty="0"/>
              <a:t> </a:t>
            </a:r>
          </a:p>
          <a:p>
            <a:r>
              <a:rPr lang="es-MX" dirty="0"/>
              <a:t>Instancia Ejecutora: Universidad Tecnológica del Mar de Tamaulipas Bicentenario.</a:t>
            </a:r>
          </a:p>
          <a:p>
            <a:r>
              <a:rPr lang="es-MX" b="1" dirty="0"/>
              <a:t>Responsable de Contraloría Social: Mtro. Jesús Lozano Avalos, </a:t>
            </a:r>
            <a:r>
              <a:rPr lang="es-MX" b="1" dirty="0">
                <a:hlinkClick r:id="rId6"/>
              </a:rPr>
              <a:t>jlozanoa1906@utmart.edu.mx</a:t>
            </a:r>
            <a:r>
              <a:rPr lang="es-MX" b="1" dirty="0"/>
              <a:t>.</a:t>
            </a:r>
          </a:p>
          <a:p>
            <a:r>
              <a:rPr lang="es-MX" b="1" dirty="0"/>
              <a:t>Domicilio: Carretera Estatal 52, kilómetro 47.5, Soto La Marina La Pesca.</a:t>
            </a:r>
          </a:p>
          <a:p>
            <a:r>
              <a:rPr lang="es-MX" dirty="0"/>
              <a:t> </a:t>
            </a:r>
          </a:p>
        </p:txBody>
      </p:sp>
      <p:cxnSp>
        <p:nvCxnSpPr>
          <p:cNvPr id="11" name="Conector recto 10">
            <a:extLst>
              <a:ext uri="{FF2B5EF4-FFF2-40B4-BE49-F238E27FC236}">
                <a16:creationId xmlns:a16="http://schemas.microsoft.com/office/drawing/2014/main" id="{0CDC7576-7814-4A40-E597-21091FCD9E82}"/>
              </a:ext>
            </a:extLst>
          </p:cNvPr>
          <p:cNvCxnSpPr/>
          <p:nvPr/>
        </p:nvCxnSpPr>
        <p:spPr>
          <a:xfrm>
            <a:off x="3934691" y="1272743"/>
            <a:ext cx="4336472" cy="0"/>
          </a:xfrm>
          <a:prstGeom prst="line">
            <a:avLst/>
          </a:prstGeom>
          <a:ln w="5715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12" name="Conector recto 11">
            <a:extLst>
              <a:ext uri="{FF2B5EF4-FFF2-40B4-BE49-F238E27FC236}">
                <a16:creationId xmlns:a16="http://schemas.microsoft.com/office/drawing/2014/main" id="{73D09B09-14D5-FB2E-5A74-B71215028916}"/>
              </a:ext>
            </a:extLst>
          </p:cNvPr>
          <p:cNvCxnSpPr>
            <a:cxnSpLocks/>
          </p:cNvCxnSpPr>
          <p:nvPr/>
        </p:nvCxnSpPr>
        <p:spPr>
          <a:xfrm>
            <a:off x="6096000" y="1272743"/>
            <a:ext cx="0" cy="4307327"/>
          </a:xfrm>
          <a:prstGeom prst="line">
            <a:avLst/>
          </a:prstGeom>
          <a:ln w="5715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15" name="Conector recto 14">
            <a:extLst>
              <a:ext uri="{FF2B5EF4-FFF2-40B4-BE49-F238E27FC236}">
                <a16:creationId xmlns:a16="http://schemas.microsoft.com/office/drawing/2014/main" id="{548D8538-8AF0-9222-9C67-FDCC221082B3}"/>
              </a:ext>
            </a:extLst>
          </p:cNvPr>
          <p:cNvCxnSpPr/>
          <p:nvPr/>
        </p:nvCxnSpPr>
        <p:spPr>
          <a:xfrm>
            <a:off x="1759528" y="3440979"/>
            <a:ext cx="4336472" cy="0"/>
          </a:xfrm>
          <a:prstGeom prst="line">
            <a:avLst/>
          </a:prstGeom>
          <a:ln w="57150">
            <a:solidFill>
              <a:srgbClr val="C00000"/>
            </a:solidFill>
          </a:ln>
        </p:spPr>
        <p:style>
          <a:lnRef idx="1">
            <a:schemeClr val="accent1"/>
          </a:lnRef>
          <a:fillRef idx="0">
            <a:schemeClr val="accent1"/>
          </a:fillRef>
          <a:effectRef idx="0">
            <a:schemeClr val="accent1"/>
          </a:effectRef>
          <a:fontRef idx="minor">
            <a:schemeClr val="tx1"/>
          </a:fontRef>
        </p:style>
      </p:cxnSp>
      <p:sp>
        <p:nvSpPr>
          <p:cNvPr id="16" name="CuadroTexto 15">
            <a:extLst>
              <a:ext uri="{FF2B5EF4-FFF2-40B4-BE49-F238E27FC236}">
                <a16:creationId xmlns:a16="http://schemas.microsoft.com/office/drawing/2014/main" id="{FABDA486-6ECC-E89F-11ED-53877F32022B}"/>
              </a:ext>
            </a:extLst>
          </p:cNvPr>
          <p:cNvSpPr txBox="1"/>
          <p:nvPr/>
        </p:nvSpPr>
        <p:spPr>
          <a:xfrm>
            <a:off x="341740" y="4101894"/>
            <a:ext cx="5754258" cy="707886"/>
          </a:xfrm>
          <a:prstGeom prst="rect">
            <a:avLst/>
          </a:prstGeom>
          <a:noFill/>
        </p:spPr>
        <p:txBody>
          <a:bodyPr wrap="square">
            <a:spAutoFit/>
          </a:bodyPr>
          <a:lstStyle>
            <a:defPPr>
              <a:defRPr lang="es-MX"/>
            </a:defPPr>
            <a:lvl1pPr>
              <a:defRPr sz="1000"/>
            </a:lvl1pPr>
          </a:lstStyle>
          <a:p>
            <a:r>
              <a:rPr lang="es-MX" dirty="0"/>
              <a:t>S247-Programa para el Desarrollo  Profesional Docente 2023 .</a:t>
            </a:r>
          </a:p>
          <a:p>
            <a:r>
              <a:rPr lang="es-MX" dirty="0"/>
              <a:t>Instancia Beneficiada: Universidad Tecnológica del Mar de Tamaulipas Bicentenario</a:t>
            </a:r>
          </a:p>
          <a:p>
            <a:r>
              <a:rPr lang="es-MX" dirty="0"/>
              <a:t>Docente  Responsable de  Proyecto: Mtra. </a:t>
            </a:r>
            <a:r>
              <a:rPr lang="es-MX" dirty="0" err="1"/>
              <a:t>Yessil</a:t>
            </a:r>
            <a:r>
              <a:rPr lang="es-MX" dirty="0"/>
              <a:t> V. Sáenz Aguilar</a:t>
            </a:r>
          </a:p>
          <a:p>
            <a:r>
              <a:rPr lang="es-MX" dirty="0"/>
              <a:t>Monto del Apoyo: $20,000.00</a:t>
            </a:r>
          </a:p>
        </p:txBody>
      </p:sp>
    </p:spTree>
    <p:extLst>
      <p:ext uri="{BB962C8B-B14F-4D97-AF65-F5344CB8AC3E}">
        <p14:creationId xmlns:p14="http://schemas.microsoft.com/office/powerpoint/2010/main" val="1489291755"/>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26</TotalTime>
  <Words>1089</Words>
  <Application>Microsoft Office PowerPoint</Application>
  <PresentationFormat>Panorámica</PresentationFormat>
  <Paragraphs>69</Paragraphs>
  <Slides>2</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2</vt:i4>
      </vt:variant>
    </vt:vector>
  </HeadingPairs>
  <TitlesOfParts>
    <vt:vector size="6" baseType="lpstr">
      <vt:lpstr>Arial</vt:lpstr>
      <vt:lpstr>Calibri</vt:lpstr>
      <vt:lpstr>Calibri Light</vt:lpstr>
      <vt:lpstr>Tema de Office</vt:lpstr>
      <vt:lpstr>Presentación de PowerPoint</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Jesús  Lozano Avalos</dc:creator>
  <cp:lastModifiedBy>Jesús  Lozano Avalos</cp:lastModifiedBy>
  <cp:revision>2</cp:revision>
  <cp:lastPrinted>2023-11-22T19:14:30Z</cp:lastPrinted>
  <dcterms:created xsi:type="dcterms:W3CDTF">2023-11-22T18:39:46Z</dcterms:created>
  <dcterms:modified xsi:type="dcterms:W3CDTF">2023-11-22T19:15:25Z</dcterms:modified>
</cp:coreProperties>
</file>