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75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0A36BC-BE9F-9B3C-656C-C53042632F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34F697-8659-95DC-936A-ACA6059B50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D725CE-40F1-63AC-CC49-9E34DD599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F104-EFF4-4344-8216-B805D9A7EE34}" type="datetimeFigureOut">
              <a:rPr lang="es-MX" smtClean="0"/>
              <a:t>22/11/2023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B795A5-61F8-A65F-9F4A-975E413C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63237F-10B6-25C4-CB23-A2C3ED358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A6ED-68C6-4FA8-855C-5DEC78F05B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836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A19DC5-F2A0-C3CA-8FAC-5CB103647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797FE23-2394-2E2E-95EA-1311E26D2C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0C2E8F-300E-6562-2E20-15B454E52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F104-EFF4-4344-8216-B805D9A7EE34}" type="datetimeFigureOut">
              <a:rPr lang="es-MX" smtClean="0"/>
              <a:t>22/11/2023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296698-B4D4-7127-792A-A641A2E20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F0E84F-07AF-A89D-E770-5A4FE654A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A6ED-68C6-4FA8-855C-5DEC78F05B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4144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B5D71DF-87FC-6FC2-E8A2-A00074F864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45F8486-1222-ACBA-E848-82416612F3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D01A53-8FB4-B028-1BA4-AD239787C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F104-EFF4-4344-8216-B805D9A7EE34}" type="datetimeFigureOut">
              <a:rPr lang="es-MX" smtClean="0"/>
              <a:t>22/11/2023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68CA13-6AF8-9D8C-3E44-C82ED154A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9E624D-F778-3D08-D56B-3D46844A2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A6ED-68C6-4FA8-855C-5DEC78F05B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018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10F385-267F-D492-BD55-A7E890DEB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9F9CE41-2921-8C14-2F89-21D883B2A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589445-2D9C-B1BD-0802-BDEC0AEB6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F104-EFF4-4344-8216-B805D9A7EE34}" type="datetimeFigureOut">
              <a:rPr lang="es-MX" smtClean="0"/>
              <a:t>22/11/2023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C1A7E7-7EC5-CBE8-F07E-D9A1D7F20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BC03E7-6C73-2A98-5C53-5B0F0D72F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A6ED-68C6-4FA8-855C-5DEC78F05B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4769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7B32F0-3BA4-D2A7-436B-C69A2147C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5D94E7-070D-4253-D499-A40883B13E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BF7C5FA-2EBD-B8F8-FBA4-BF5B511B9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F104-EFF4-4344-8216-B805D9A7EE34}" type="datetimeFigureOut">
              <a:rPr lang="es-MX" smtClean="0"/>
              <a:t>22/11/2023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07F318-E795-A343-D2E8-2685006B8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218C1E-1D52-0F08-6792-2B0B013B8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A6ED-68C6-4FA8-855C-5DEC78F05B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1193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ADB1B7-B46D-4925-B362-6491B3C7A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C16320-784C-B3D6-CD98-BB7E34B5B0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DD26012-4DB3-F28F-68D9-1C0FC9ACA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AA6CB0-A96F-2D3D-FFCA-6A5F47A7F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F104-EFF4-4344-8216-B805D9A7EE34}" type="datetimeFigureOut">
              <a:rPr lang="es-MX" smtClean="0"/>
              <a:t>22/11/2023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4EDF20D-9356-2640-4062-35F973719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079ED8-B006-1EC6-6A89-3B47850D6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A6ED-68C6-4FA8-855C-5DEC78F05B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145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1C29CF-BA24-05E1-B244-D068C46C6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4A72FCC-DFF2-D593-13EE-E9982CB9CB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3958C63-296B-B9C2-E610-01693EF564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310BFEB-949E-39F5-1295-66DF6A244F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7C2A8CA-AD9C-C1C6-8591-01994E2534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8D620EE-2A90-46C0-AE13-0479937BE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F104-EFF4-4344-8216-B805D9A7EE34}" type="datetimeFigureOut">
              <a:rPr lang="es-MX" smtClean="0"/>
              <a:t>22/11/2023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DDD7DB3-6899-DCD4-A8F9-E321CFF88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EB86A64-6792-D0E0-E313-45E5A0BEA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A6ED-68C6-4FA8-855C-5DEC78F05B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892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554E3A-11FC-DAAA-C8BD-E4CC5DA32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EB0FF0A-C532-BE60-1190-AA72A6386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F104-EFF4-4344-8216-B805D9A7EE34}" type="datetimeFigureOut">
              <a:rPr lang="es-MX" smtClean="0"/>
              <a:t>22/11/2023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8F94B00-1E85-B92D-375E-F9A363A8D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5064383-F2DF-DE2B-196B-EDFB562BC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A6ED-68C6-4FA8-855C-5DEC78F05B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2928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3F38674-A679-C877-CEAC-AEFF4130E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F104-EFF4-4344-8216-B805D9A7EE34}" type="datetimeFigureOut">
              <a:rPr lang="es-MX" smtClean="0"/>
              <a:t>22/11/2023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1D67825-8C13-23CB-5656-9C7985617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571B502-40E7-A39C-FE4B-157F0340F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A6ED-68C6-4FA8-855C-5DEC78F05B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7761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BFB5A2-369B-E615-D186-20B92A3A0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6B3983-471F-C0F8-97E4-AF1FF237D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EA0877C-5173-5E4E-63CA-906873C0D6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F4A6621-7628-0F42-933C-24C2F3458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F104-EFF4-4344-8216-B805D9A7EE34}" type="datetimeFigureOut">
              <a:rPr lang="es-MX" smtClean="0"/>
              <a:t>22/11/2023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FB1C80-BBE6-53E6-3861-6A2E7EB03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0B14D0D-6E50-6FC4-1B1D-053D0F266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A6ED-68C6-4FA8-855C-5DEC78F05B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6070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5FB794-8238-586A-1F47-63D5D3B01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B23F3B6-A167-1EAD-5C2B-75F1281C6B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88656DE-BE0F-C86D-A2DB-7F60871EBB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C1E7406-9690-A450-8593-8296BAFCC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F104-EFF4-4344-8216-B805D9A7EE34}" type="datetimeFigureOut">
              <a:rPr lang="es-MX" smtClean="0"/>
              <a:t>22/11/2023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13A42F6-710B-5B59-B559-004C0218C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34DDC41-FC20-BEB2-61B4-B4856A05A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DA6ED-68C6-4FA8-855C-5DEC78F05B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361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42E6F1D-43D6-EAD2-7B42-0297399A4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47809A2-D60E-02FA-2F6D-54E016F80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0A1BF9-7FC4-F063-797C-F9B51C304F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BF104-EFF4-4344-8216-B805D9A7EE34}" type="datetimeFigureOut">
              <a:rPr lang="es-MX" smtClean="0"/>
              <a:t>22/11/2023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4EA59E-D040-308D-FAB3-0831ADABBF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092498-9A46-84FE-F6B3-D28C30A610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DA6ED-68C6-4FA8-855C-5DEC78F05B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4280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yvsaenza0312@utmart.edu.mx" TargetMode="External"/><Relationship Id="rId5" Type="http://schemas.openxmlformats.org/officeDocument/2006/relationships/hyperlink" Target="mailto:jlozanoa1906@utmart.edu.mx" TargetMode="External"/><Relationship Id="rId4" Type="http://schemas.openxmlformats.org/officeDocument/2006/relationships/hyperlink" Target="mailto:jljimenezg1505@utmart.edu.m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C273714-0031-763A-8522-CF55FFF207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1" y="76937"/>
            <a:ext cx="839422" cy="841344"/>
          </a:xfrm>
          <a:prstGeom prst="rect">
            <a:avLst/>
          </a:prstGeom>
          <a:solidFill>
            <a:srgbClr val="F34D7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3" name="Imagen 2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D265030A-D131-BCF3-FA7B-860161D6D9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9326" y="76960"/>
            <a:ext cx="2792210" cy="841321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D355FEB5-614E-8366-BD47-E267D86F0A79}"/>
              </a:ext>
            </a:extLst>
          </p:cNvPr>
          <p:cNvSpPr txBox="1"/>
          <p:nvPr/>
        </p:nvSpPr>
        <p:spPr>
          <a:xfrm>
            <a:off x="3228109" y="233732"/>
            <a:ext cx="57542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dirty="0"/>
              <a:t>Contraloría Social  2023. S247-Programa para el Desarrollo  Profesional Docente 2023 (</a:t>
            </a:r>
            <a:r>
              <a:rPr lang="es-MX" dirty="0" err="1"/>
              <a:t>PRODEP</a:t>
            </a:r>
            <a:r>
              <a:rPr lang="es-MX" dirty="0"/>
              <a:t> 2023)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26DEA56-F2D7-6239-623C-7736D46AE833}"/>
              </a:ext>
            </a:extLst>
          </p:cNvPr>
          <p:cNvSpPr txBox="1"/>
          <p:nvPr/>
        </p:nvSpPr>
        <p:spPr>
          <a:xfrm>
            <a:off x="5375564" y="918281"/>
            <a:ext cx="1450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Directorio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C3832BA-1787-6358-D06D-379068192A9A}"/>
              </a:ext>
            </a:extLst>
          </p:cNvPr>
          <p:cNvSpPr txBox="1"/>
          <p:nvPr/>
        </p:nvSpPr>
        <p:spPr>
          <a:xfrm>
            <a:off x="369455" y="1287613"/>
            <a:ext cx="572654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Titular de la Dependencia: Dr. Joel Luis Jiménez Galán</a:t>
            </a:r>
          </a:p>
          <a:p>
            <a:r>
              <a:rPr lang="es-MX" dirty="0">
                <a:hlinkClick r:id="rId4"/>
              </a:rPr>
              <a:t>jljimenezg1505@utmart.edu.mx</a:t>
            </a:r>
            <a:endParaRPr lang="es-MX" dirty="0"/>
          </a:p>
          <a:p>
            <a:endParaRPr lang="es-MX" dirty="0"/>
          </a:p>
          <a:p>
            <a:r>
              <a:rPr lang="es-MX" dirty="0"/>
              <a:t>Enlace y Responsable de la Contraloría Social: Mtro. Jesús Lozano Avalos</a:t>
            </a:r>
          </a:p>
          <a:p>
            <a:r>
              <a:rPr lang="es-MX" dirty="0">
                <a:hlinkClick r:id="rId5"/>
              </a:rPr>
              <a:t>jlozanoa1906@utmart.edu.mx</a:t>
            </a:r>
            <a:endParaRPr lang="es-MX" dirty="0"/>
          </a:p>
          <a:p>
            <a:endParaRPr lang="es-MX" dirty="0"/>
          </a:p>
          <a:p>
            <a:r>
              <a:rPr lang="es-MX" dirty="0"/>
              <a:t>Integrante del Comité de Contraloría Social: Mtra. </a:t>
            </a:r>
            <a:r>
              <a:rPr lang="es-MX" dirty="0" err="1"/>
              <a:t>Yessil</a:t>
            </a:r>
            <a:r>
              <a:rPr lang="es-MX" dirty="0"/>
              <a:t> </a:t>
            </a:r>
            <a:r>
              <a:rPr lang="es-MX" dirty="0" err="1"/>
              <a:t>Varinka</a:t>
            </a:r>
            <a:r>
              <a:rPr lang="es-MX" dirty="0"/>
              <a:t> Sáenz Aguilar</a:t>
            </a:r>
          </a:p>
          <a:p>
            <a:r>
              <a:rPr lang="es-MX" dirty="0">
                <a:hlinkClick r:id="rId6"/>
              </a:rPr>
              <a:t>yvsaenza0312@utmart.edu.mx</a:t>
            </a:r>
            <a:endParaRPr lang="es-MX" dirty="0"/>
          </a:p>
          <a:p>
            <a:endParaRPr lang="es-MX" dirty="0"/>
          </a:p>
          <a:p>
            <a:r>
              <a:rPr lang="es-MX" dirty="0"/>
              <a:t>Ubicación física:</a:t>
            </a:r>
          </a:p>
          <a:p>
            <a:r>
              <a:rPr lang="es-MX" dirty="0"/>
              <a:t>Carretera Estatal 52, kilómetro 47.5, Soto La Marina – La Pesca, Soto La Marina Tamaulipas. CP. 87678.</a:t>
            </a:r>
          </a:p>
          <a:p>
            <a:endParaRPr lang="es-MX" dirty="0"/>
          </a:p>
          <a:p>
            <a:r>
              <a:rPr lang="es-MX" dirty="0"/>
              <a:t>Teléfonos Institucionales : 835 32 7 15 38 o terminación 39.</a:t>
            </a:r>
          </a:p>
        </p:txBody>
      </p:sp>
    </p:spTree>
    <p:extLst>
      <p:ext uri="{BB962C8B-B14F-4D97-AF65-F5344CB8AC3E}">
        <p14:creationId xmlns:p14="http://schemas.microsoft.com/office/powerpoint/2010/main" val="717838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112</Words>
  <Application>Microsoft Office PowerPoint</Application>
  <PresentationFormat>Panorámica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Jesús  Lozano Avalos</dc:creator>
  <cp:lastModifiedBy>Jesús  Lozano Avalos</cp:lastModifiedBy>
  <cp:revision>3</cp:revision>
  <cp:lastPrinted>2023-11-22T19:14:30Z</cp:lastPrinted>
  <dcterms:created xsi:type="dcterms:W3CDTF">2023-11-22T18:39:46Z</dcterms:created>
  <dcterms:modified xsi:type="dcterms:W3CDTF">2023-11-22T22:28:07Z</dcterms:modified>
</cp:coreProperties>
</file>